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9" r:id="rId3"/>
  </p:sldMasterIdLst>
  <p:sldIdLst>
    <p:sldId id="260" r:id="rId4"/>
    <p:sldId id="261" r:id="rId5"/>
    <p:sldId id="262" r:id="rId6"/>
    <p:sldId id="263" r:id="rId7"/>
    <p:sldId id="275" r:id="rId8"/>
    <p:sldId id="272" r:id="rId9"/>
    <p:sldId id="266" r:id="rId10"/>
    <p:sldId id="274" r:id="rId11"/>
    <p:sldId id="276" r:id="rId12"/>
    <p:sldId id="273" r:id="rId13"/>
    <p:sldId id="268" r:id="rId14"/>
    <p:sldId id="278" r:id="rId15"/>
    <p:sldId id="270" r:id="rId16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kechuying" initials="k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5987" autoAdjust="0"/>
    <p:restoredTop sz="94660"/>
  </p:normalViewPr>
  <p:slideViewPr>
    <p:cSldViewPr snapToGrid="0">
      <p:cViewPr varScale="1">
        <p:scale>
          <a:sx n="122" d="100"/>
          <a:sy n="122" d="100"/>
        </p:scale>
        <p:origin x="96" y="29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0" Type="http://schemas.openxmlformats.org/officeDocument/2006/relationships/commentAuthors" Target="commentAuthors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4" Type="http://schemas.openxmlformats.org/officeDocument/2006/relationships/tags" Target="../tags/tag13.xml"/><Relationship Id="rId13" Type="http://schemas.openxmlformats.org/officeDocument/2006/relationships/tags" Target="../tags/tag12.xml"/><Relationship Id="rId12" Type="http://schemas.openxmlformats.org/officeDocument/2006/relationships/tags" Target="../tags/tag11.xml"/><Relationship Id="rId11" Type="http://schemas.openxmlformats.org/officeDocument/2006/relationships/tags" Target="../tags/tag10.xml"/><Relationship Id="rId10" Type="http://schemas.openxmlformats.org/officeDocument/2006/relationships/tags" Target="../tags/tag9.xml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9" Type="http://schemas.openxmlformats.org/officeDocument/2006/relationships/tags" Target="../tags/tag21.xml"/><Relationship Id="rId8" Type="http://schemas.openxmlformats.org/officeDocument/2006/relationships/tags" Target="../tags/tag20.xml"/><Relationship Id="rId7" Type="http://schemas.openxmlformats.org/officeDocument/2006/relationships/tags" Target="../tags/tag19.xml"/><Relationship Id="rId6" Type="http://schemas.openxmlformats.org/officeDocument/2006/relationships/tags" Target="../tags/tag18.xml"/><Relationship Id="rId5" Type="http://schemas.openxmlformats.org/officeDocument/2006/relationships/tags" Target="../tags/tag17.xml"/><Relationship Id="rId4" Type="http://schemas.openxmlformats.org/officeDocument/2006/relationships/tags" Target="../tags/tag16.xml"/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5" Type="http://schemas.openxmlformats.org/officeDocument/2006/relationships/tags" Target="../tags/tag27.xml"/><Relationship Id="rId14" Type="http://schemas.openxmlformats.org/officeDocument/2006/relationships/tags" Target="../tags/tag26.xml"/><Relationship Id="rId13" Type="http://schemas.openxmlformats.org/officeDocument/2006/relationships/tags" Target="../tags/tag25.xml"/><Relationship Id="rId12" Type="http://schemas.openxmlformats.org/officeDocument/2006/relationships/tags" Target="../tags/tag24.xml"/><Relationship Id="rId11" Type="http://schemas.openxmlformats.org/officeDocument/2006/relationships/tags" Target="../tags/tag23.xml"/><Relationship Id="rId10" Type="http://schemas.openxmlformats.org/officeDocument/2006/relationships/tags" Target="../tags/tag22.xml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9" Type="http://schemas.openxmlformats.org/officeDocument/2006/relationships/tags" Target="../tags/tag35.xml"/><Relationship Id="rId8" Type="http://schemas.openxmlformats.org/officeDocument/2006/relationships/tags" Target="../tags/tag34.xml"/><Relationship Id="rId7" Type="http://schemas.openxmlformats.org/officeDocument/2006/relationships/tags" Target="../tags/tag33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5" Type="http://schemas.openxmlformats.org/officeDocument/2006/relationships/tags" Target="../tags/tag41.xml"/><Relationship Id="rId14" Type="http://schemas.openxmlformats.org/officeDocument/2006/relationships/tags" Target="../tags/tag40.xml"/><Relationship Id="rId13" Type="http://schemas.openxmlformats.org/officeDocument/2006/relationships/tags" Target="../tags/tag39.xml"/><Relationship Id="rId12" Type="http://schemas.openxmlformats.org/officeDocument/2006/relationships/tags" Target="../tags/tag38.xml"/><Relationship Id="rId11" Type="http://schemas.openxmlformats.org/officeDocument/2006/relationships/tags" Target="../tags/tag37.xml"/><Relationship Id="rId10" Type="http://schemas.openxmlformats.org/officeDocument/2006/relationships/tags" Target="../tags/tag36.xml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9" Type="http://schemas.openxmlformats.org/officeDocument/2006/relationships/tags" Target="../tags/tag49.xml"/><Relationship Id="rId8" Type="http://schemas.openxmlformats.org/officeDocument/2006/relationships/tags" Target="../tags/tag48.xml"/><Relationship Id="rId7" Type="http://schemas.openxmlformats.org/officeDocument/2006/relationships/tags" Target="../tags/tag47.xml"/><Relationship Id="rId6" Type="http://schemas.openxmlformats.org/officeDocument/2006/relationships/tags" Target="../tags/tag46.xml"/><Relationship Id="rId5" Type="http://schemas.openxmlformats.org/officeDocument/2006/relationships/tags" Target="../tags/tag45.xml"/><Relationship Id="rId4" Type="http://schemas.openxmlformats.org/officeDocument/2006/relationships/tags" Target="../tags/tag44.xml"/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7" Type="http://schemas.openxmlformats.org/officeDocument/2006/relationships/tags" Target="../tags/tag57.xml"/><Relationship Id="rId16" Type="http://schemas.openxmlformats.org/officeDocument/2006/relationships/tags" Target="../tags/tag56.xml"/><Relationship Id="rId15" Type="http://schemas.openxmlformats.org/officeDocument/2006/relationships/tags" Target="../tags/tag55.xml"/><Relationship Id="rId14" Type="http://schemas.openxmlformats.org/officeDocument/2006/relationships/tags" Target="../tags/tag54.xml"/><Relationship Id="rId13" Type="http://schemas.openxmlformats.org/officeDocument/2006/relationships/tags" Target="../tags/tag53.xml"/><Relationship Id="rId12" Type="http://schemas.openxmlformats.org/officeDocument/2006/relationships/tags" Target="../tags/tag52.xml"/><Relationship Id="rId11" Type="http://schemas.openxmlformats.org/officeDocument/2006/relationships/tags" Target="../tags/tag51.xml"/><Relationship Id="rId10" Type="http://schemas.openxmlformats.org/officeDocument/2006/relationships/tags" Target="../tags/tag50.xml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9" Type="http://schemas.openxmlformats.org/officeDocument/2006/relationships/tags" Target="../tags/tag65.xml"/><Relationship Id="rId8" Type="http://schemas.openxmlformats.org/officeDocument/2006/relationships/tags" Target="../tags/tag64.xml"/><Relationship Id="rId7" Type="http://schemas.openxmlformats.org/officeDocument/2006/relationships/tags" Target="../tags/tag63.xml"/><Relationship Id="rId6" Type="http://schemas.openxmlformats.org/officeDocument/2006/relationships/tags" Target="../tags/tag62.xml"/><Relationship Id="rId5" Type="http://schemas.openxmlformats.org/officeDocument/2006/relationships/tags" Target="../tags/tag61.xml"/><Relationship Id="rId4" Type="http://schemas.openxmlformats.org/officeDocument/2006/relationships/tags" Target="../tags/tag60.xml"/><Relationship Id="rId3" Type="http://schemas.openxmlformats.org/officeDocument/2006/relationships/tags" Target="../tags/tag59.xml"/><Relationship Id="rId2" Type="http://schemas.openxmlformats.org/officeDocument/2006/relationships/tags" Target="../tags/tag58.xml"/><Relationship Id="rId14" Type="http://schemas.openxmlformats.org/officeDocument/2006/relationships/tags" Target="../tags/tag70.xml"/><Relationship Id="rId13" Type="http://schemas.openxmlformats.org/officeDocument/2006/relationships/tags" Target="../tags/tag69.xml"/><Relationship Id="rId12" Type="http://schemas.openxmlformats.org/officeDocument/2006/relationships/tags" Target="../tags/tag68.xml"/><Relationship Id="rId11" Type="http://schemas.openxmlformats.org/officeDocument/2006/relationships/tags" Target="../tags/tag67.xml"/><Relationship Id="rId10" Type="http://schemas.openxmlformats.org/officeDocument/2006/relationships/tags" Target="../tags/tag66.xml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9" Type="http://schemas.openxmlformats.org/officeDocument/2006/relationships/tags" Target="../tags/tag78.xml"/><Relationship Id="rId8" Type="http://schemas.openxmlformats.org/officeDocument/2006/relationships/tags" Target="../tags/tag77.xml"/><Relationship Id="rId7" Type="http://schemas.openxmlformats.org/officeDocument/2006/relationships/tags" Target="../tags/tag76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4" Type="http://schemas.openxmlformats.org/officeDocument/2006/relationships/tags" Target="../tags/tag73.xml"/><Relationship Id="rId3" Type="http://schemas.openxmlformats.org/officeDocument/2006/relationships/tags" Target="../tags/tag72.xml"/><Relationship Id="rId2" Type="http://schemas.openxmlformats.org/officeDocument/2006/relationships/tags" Target="../tags/tag71.xml"/><Relationship Id="rId15" Type="http://schemas.openxmlformats.org/officeDocument/2006/relationships/tags" Target="../tags/tag84.xml"/><Relationship Id="rId14" Type="http://schemas.openxmlformats.org/officeDocument/2006/relationships/tags" Target="../tags/tag83.xml"/><Relationship Id="rId13" Type="http://schemas.openxmlformats.org/officeDocument/2006/relationships/tags" Target="../tags/tag82.xml"/><Relationship Id="rId12" Type="http://schemas.openxmlformats.org/officeDocument/2006/relationships/tags" Target="../tags/tag81.xml"/><Relationship Id="rId11" Type="http://schemas.openxmlformats.org/officeDocument/2006/relationships/tags" Target="../tags/tag80.xml"/><Relationship Id="rId10" Type="http://schemas.openxmlformats.org/officeDocument/2006/relationships/tags" Target="../tags/tag79.xml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6" Type="http://schemas.openxmlformats.org/officeDocument/2006/relationships/tags" Target="../tags/tag89.xml"/><Relationship Id="rId5" Type="http://schemas.openxmlformats.org/officeDocument/2006/relationships/tags" Target="../tags/tag88.xml"/><Relationship Id="rId4" Type="http://schemas.openxmlformats.org/officeDocument/2006/relationships/tags" Target="../tags/tag87.xml"/><Relationship Id="rId3" Type="http://schemas.openxmlformats.org/officeDocument/2006/relationships/tags" Target="../tags/tag86.xml"/><Relationship Id="rId2" Type="http://schemas.openxmlformats.org/officeDocument/2006/relationships/tags" Target="../tags/tag85.xml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7" Type="http://schemas.openxmlformats.org/officeDocument/2006/relationships/tags" Target="../tags/tag95.xml"/><Relationship Id="rId6" Type="http://schemas.openxmlformats.org/officeDocument/2006/relationships/tags" Target="../tags/tag94.xml"/><Relationship Id="rId5" Type="http://schemas.openxmlformats.org/officeDocument/2006/relationships/tags" Target="../tags/tag93.xml"/><Relationship Id="rId4" Type="http://schemas.openxmlformats.org/officeDocument/2006/relationships/tags" Target="../tags/tag92.xml"/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7" Type="http://schemas.openxmlformats.org/officeDocument/2006/relationships/tags" Target="../tags/tag101.xml"/><Relationship Id="rId6" Type="http://schemas.openxmlformats.org/officeDocument/2006/relationships/tags" Target="../tags/tag100.xml"/><Relationship Id="rId5" Type="http://schemas.openxmlformats.org/officeDocument/2006/relationships/tags" Target="../tags/tag99.xml"/><Relationship Id="rId4" Type="http://schemas.openxmlformats.org/officeDocument/2006/relationships/tags" Target="../tags/tag98.xml"/><Relationship Id="rId3" Type="http://schemas.openxmlformats.org/officeDocument/2006/relationships/tags" Target="../tags/tag97.xml"/><Relationship Id="rId2" Type="http://schemas.openxmlformats.org/officeDocument/2006/relationships/tags" Target="../tags/tag96.xml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9" Type="http://schemas.openxmlformats.org/officeDocument/2006/relationships/tags" Target="../tags/tag109.xml"/><Relationship Id="rId8" Type="http://schemas.openxmlformats.org/officeDocument/2006/relationships/tags" Target="../tags/tag108.xml"/><Relationship Id="rId7" Type="http://schemas.openxmlformats.org/officeDocument/2006/relationships/tags" Target="../tags/tag107.xml"/><Relationship Id="rId6" Type="http://schemas.openxmlformats.org/officeDocument/2006/relationships/tags" Target="../tags/tag106.xml"/><Relationship Id="rId5" Type="http://schemas.openxmlformats.org/officeDocument/2006/relationships/tags" Target="../tags/tag105.xml"/><Relationship Id="rId4" Type="http://schemas.openxmlformats.org/officeDocument/2006/relationships/tags" Target="../tags/tag104.xml"/><Relationship Id="rId3" Type="http://schemas.openxmlformats.org/officeDocument/2006/relationships/tags" Target="../tags/tag103.xml"/><Relationship Id="rId2" Type="http://schemas.openxmlformats.org/officeDocument/2006/relationships/tags" Target="../tags/tag102.xml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5" Type="http://schemas.openxmlformats.org/officeDocument/2006/relationships/tags" Target="../tags/tag113.xml"/><Relationship Id="rId4" Type="http://schemas.openxmlformats.org/officeDocument/2006/relationships/tags" Target="../tags/tag112.xml"/><Relationship Id="rId3" Type="http://schemas.openxmlformats.org/officeDocument/2006/relationships/tags" Target="../tags/tag111.xml"/><Relationship Id="rId2" Type="http://schemas.openxmlformats.org/officeDocument/2006/relationships/tags" Target="../tags/tag110.xml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4" Type="http://schemas.openxmlformats.org/officeDocument/2006/relationships/tags" Target="../tags/tag116.xml"/><Relationship Id="rId3" Type="http://schemas.openxmlformats.org/officeDocument/2006/relationships/tags" Target="../tags/tag115.xml"/><Relationship Id="rId2" Type="http://schemas.openxmlformats.org/officeDocument/2006/relationships/tags" Target="../tags/tag114.xml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5" Type="http://schemas.openxmlformats.org/officeDocument/2006/relationships/tags" Target="../tags/tag120.xml"/><Relationship Id="rId4" Type="http://schemas.openxmlformats.org/officeDocument/2006/relationships/tags" Target="../tags/tag119.xml"/><Relationship Id="rId3" Type="http://schemas.openxmlformats.org/officeDocument/2006/relationships/tags" Target="../tags/tag118.xml"/><Relationship Id="rId2" Type="http://schemas.openxmlformats.org/officeDocument/2006/relationships/tags" Target="../tags/tag117.xml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4" Type="http://schemas.openxmlformats.org/officeDocument/2006/relationships/tags" Target="../tags/tag123.xml"/><Relationship Id="rId3" Type="http://schemas.openxmlformats.org/officeDocument/2006/relationships/tags" Target="../tags/tag122.xml"/><Relationship Id="rId2" Type="http://schemas.openxmlformats.org/officeDocument/2006/relationships/tags" Target="../tags/tag121.xml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9" Type="http://schemas.openxmlformats.org/officeDocument/2006/relationships/tags" Target="../tags/tag133.xml"/><Relationship Id="rId8" Type="http://schemas.openxmlformats.org/officeDocument/2006/relationships/tags" Target="../tags/tag132.xml"/><Relationship Id="rId7" Type="http://schemas.openxmlformats.org/officeDocument/2006/relationships/tags" Target="../tags/tag131.xml"/><Relationship Id="rId6" Type="http://schemas.openxmlformats.org/officeDocument/2006/relationships/tags" Target="../tags/tag130.xml"/><Relationship Id="rId5" Type="http://schemas.openxmlformats.org/officeDocument/2006/relationships/tags" Target="../tags/tag129.xml"/><Relationship Id="rId4" Type="http://schemas.openxmlformats.org/officeDocument/2006/relationships/tags" Target="../tags/tag128.xml"/><Relationship Id="rId3" Type="http://schemas.openxmlformats.org/officeDocument/2006/relationships/tags" Target="../tags/tag127.xml"/><Relationship Id="rId2" Type="http://schemas.openxmlformats.org/officeDocument/2006/relationships/tags" Target="../tags/tag126.xml"/><Relationship Id="rId11" Type="http://schemas.openxmlformats.org/officeDocument/2006/relationships/tags" Target="../tags/tag135.xml"/><Relationship Id="rId10" Type="http://schemas.openxmlformats.org/officeDocument/2006/relationships/tags" Target="../tags/tag134.xml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6" Type="http://schemas.openxmlformats.org/officeDocument/2006/relationships/tags" Target="../tags/tag140.xml"/><Relationship Id="rId5" Type="http://schemas.openxmlformats.org/officeDocument/2006/relationships/tags" Target="../tags/tag139.xml"/><Relationship Id="rId4" Type="http://schemas.openxmlformats.org/officeDocument/2006/relationships/tags" Target="../tags/tag138.xml"/><Relationship Id="rId3" Type="http://schemas.openxmlformats.org/officeDocument/2006/relationships/tags" Target="../tags/tag137.xml"/><Relationship Id="rId2" Type="http://schemas.openxmlformats.org/officeDocument/2006/relationships/tags" Target="../tags/tag136.xml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9" Type="http://schemas.openxmlformats.org/officeDocument/2006/relationships/tags" Target="../tags/tag148.xml"/><Relationship Id="rId8" Type="http://schemas.openxmlformats.org/officeDocument/2006/relationships/tags" Target="../tags/tag147.xml"/><Relationship Id="rId7" Type="http://schemas.openxmlformats.org/officeDocument/2006/relationships/tags" Target="../tags/tag146.xml"/><Relationship Id="rId6" Type="http://schemas.openxmlformats.org/officeDocument/2006/relationships/tags" Target="../tags/tag145.xml"/><Relationship Id="rId5" Type="http://schemas.openxmlformats.org/officeDocument/2006/relationships/tags" Target="../tags/tag144.xml"/><Relationship Id="rId4" Type="http://schemas.openxmlformats.org/officeDocument/2006/relationships/tags" Target="../tags/tag143.xml"/><Relationship Id="rId3" Type="http://schemas.openxmlformats.org/officeDocument/2006/relationships/tags" Target="../tags/tag142.xml"/><Relationship Id="rId2" Type="http://schemas.openxmlformats.org/officeDocument/2006/relationships/tags" Target="../tags/tag141.xml"/><Relationship Id="rId10" Type="http://schemas.openxmlformats.org/officeDocument/2006/relationships/tags" Target="../tags/tag149.xml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9" Type="http://schemas.openxmlformats.org/officeDocument/2006/relationships/tags" Target="../tags/tag157.xml"/><Relationship Id="rId8" Type="http://schemas.openxmlformats.org/officeDocument/2006/relationships/tags" Target="../tags/tag156.xml"/><Relationship Id="rId7" Type="http://schemas.openxmlformats.org/officeDocument/2006/relationships/tags" Target="../tags/tag155.xml"/><Relationship Id="rId6" Type="http://schemas.openxmlformats.org/officeDocument/2006/relationships/tags" Target="../tags/tag154.xml"/><Relationship Id="rId5" Type="http://schemas.openxmlformats.org/officeDocument/2006/relationships/tags" Target="../tags/tag153.xml"/><Relationship Id="rId4" Type="http://schemas.openxmlformats.org/officeDocument/2006/relationships/tags" Target="../tags/tag152.xml"/><Relationship Id="rId3" Type="http://schemas.openxmlformats.org/officeDocument/2006/relationships/tags" Target="../tags/tag151.xml"/><Relationship Id="rId2" Type="http://schemas.openxmlformats.org/officeDocument/2006/relationships/tags" Target="../tags/tag150.xml"/><Relationship Id="rId18" Type="http://schemas.openxmlformats.org/officeDocument/2006/relationships/tags" Target="../tags/tag166.xml"/><Relationship Id="rId17" Type="http://schemas.openxmlformats.org/officeDocument/2006/relationships/tags" Target="../tags/tag165.xml"/><Relationship Id="rId16" Type="http://schemas.openxmlformats.org/officeDocument/2006/relationships/tags" Target="../tags/tag164.xml"/><Relationship Id="rId15" Type="http://schemas.openxmlformats.org/officeDocument/2006/relationships/tags" Target="../tags/tag163.xml"/><Relationship Id="rId14" Type="http://schemas.openxmlformats.org/officeDocument/2006/relationships/tags" Target="../tags/tag162.xml"/><Relationship Id="rId13" Type="http://schemas.openxmlformats.org/officeDocument/2006/relationships/tags" Target="../tags/tag161.xml"/><Relationship Id="rId12" Type="http://schemas.openxmlformats.org/officeDocument/2006/relationships/tags" Target="../tags/tag160.xml"/><Relationship Id="rId11" Type="http://schemas.openxmlformats.org/officeDocument/2006/relationships/tags" Target="../tags/tag159.xml"/><Relationship Id="rId10" Type="http://schemas.openxmlformats.org/officeDocument/2006/relationships/tags" Target="../tags/tag158.xml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9" Type="http://schemas.openxmlformats.org/officeDocument/2006/relationships/tags" Target="../tags/tag174.xml"/><Relationship Id="rId8" Type="http://schemas.openxmlformats.org/officeDocument/2006/relationships/tags" Target="../tags/tag173.xml"/><Relationship Id="rId7" Type="http://schemas.openxmlformats.org/officeDocument/2006/relationships/tags" Target="../tags/tag172.xml"/><Relationship Id="rId6" Type="http://schemas.openxmlformats.org/officeDocument/2006/relationships/tags" Target="../tags/tag171.xml"/><Relationship Id="rId5" Type="http://schemas.openxmlformats.org/officeDocument/2006/relationships/tags" Target="../tags/tag170.xml"/><Relationship Id="rId4" Type="http://schemas.openxmlformats.org/officeDocument/2006/relationships/tags" Target="../tags/tag169.xml"/><Relationship Id="rId3" Type="http://schemas.openxmlformats.org/officeDocument/2006/relationships/tags" Target="../tags/tag168.xml"/><Relationship Id="rId2" Type="http://schemas.openxmlformats.org/officeDocument/2006/relationships/tags" Target="../tags/tag167.xml"/><Relationship Id="rId15" Type="http://schemas.openxmlformats.org/officeDocument/2006/relationships/tags" Target="../tags/tag180.xml"/><Relationship Id="rId14" Type="http://schemas.openxmlformats.org/officeDocument/2006/relationships/tags" Target="../tags/tag179.xml"/><Relationship Id="rId13" Type="http://schemas.openxmlformats.org/officeDocument/2006/relationships/tags" Target="../tags/tag178.xml"/><Relationship Id="rId12" Type="http://schemas.openxmlformats.org/officeDocument/2006/relationships/tags" Target="../tags/tag177.xml"/><Relationship Id="rId11" Type="http://schemas.openxmlformats.org/officeDocument/2006/relationships/tags" Target="../tags/tag176.xml"/><Relationship Id="rId10" Type="http://schemas.openxmlformats.org/officeDocument/2006/relationships/tags" Target="../tags/tag175.xml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9" Type="http://schemas.openxmlformats.org/officeDocument/2006/relationships/tags" Target="../tags/tag188.xml"/><Relationship Id="rId8" Type="http://schemas.openxmlformats.org/officeDocument/2006/relationships/tags" Target="../tags/tag187.xml"/><Relationship Id="rId7" Type="http://schemas.openxmlformats.org/officeDocument/2006/relationships/tags" Target="../tags/tag186.xml"/><Relationship Id="rId6" Type="http://schemas.openxmlformats.org/officeDocument/2006/relationships/tags" Target="../tags/tag185.xml"/><Relationship Id="rId5" Type="http://schemas.openxmlformats.org/officeDocument/2006/relationships/tags" Target="../tags/tag184.xml"/><Relationship Id="rId4" Type="http://schemas.openxmlformats.org/officeDocument/2006/relationships/tags" Target="../tags/tag183.xml"/><Relationship Id="rId3" Type="http://schemas.openxmlformats.org/officeDocument/2006/relationships/tags" Target="../tags/tag182.xml"/><Relationship Id="rId2" Type="http://schemas.openxmlformats.org/officeDocument/2006/relationships/tags" Target="../tags/tag181.xml"/><Relationship Id="rId15" Type="http://schemas.openxmlformats.org/officeDocument/2006/relationships/tags" Target="../tags/tag194.xml"/><Relationship Id="rId14" Type="http://schemas.openxmlformats.org/officeDocument/2006/relationships/tags" Target="../tags/tag193.xml"/><Relationship Id="rId13" Type="http://schemas.openxmlformats.org/officeDocument/2006/relationships/tags" Target="../tags/tag192.xml"/><Relationship Id="rId12" Type="http://schemas.openxmlformats.org/officeDocument/2006/relationships/tags" Target="../tags/tag191.xml"/><Relationship Id="rId11" Type="http://schemas.openxmlformats.org/officeDocument/2006/relationships/tags" Target="../tags/tag190.xml"/><Relationship Id="rId10" Type="http://schemas.openxmlformats.org/officeDocument/2006/relationships/tags" Target="../tags/tag189.xml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3968" y="136131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3968" y="384098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184" y="523097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上标下内-装饰左-默认位置-并列-34_20_group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2"/>
            <p:custDataLst>
              <p:tags r:id="rId4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idx="16392" hasCustomPrompt="1"/>
            <p:custDataLst>
              <p:tags r:id="rId6"/>
            </p:custDataLst>
          </p:nvPr>
        </p:nvSpPr>
        <p:spPr>
          <a:xfrm>
            <a:off x="609600" y="16002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6" hasCustomPrompt="1"/>
            <p:custDataLst>
              <p:tags r:id="rId7"/>
            </p:custDataLst>
          </p:nvPr>
        </p:nvSpPr>
        <p:spPr>
          <a:xfrm>
            <a:off x="2082800" y="1651000"/>
            <a:ext cx="9499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2082800" y="2159000"/>
            <a:ext cx="9499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图片占位符 14"/>
          <p:cNvSpPr>
            <a:spLocks noGrp="1"/>
          </p:cNvSpPr>
          <p:nvPr>
            <p:ph type="pic" idx="16393" hasCustomPrompt="1"/>
            <p:custDataLst>
              <p:tags r:id="rId9"/>
            </p:custDataLst>
          </p:nvPr>
        </p:nvSpPr>
        <p:spPr>
          <a:xfrm>
            <a:off x="609600" y="32766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8" hasCustomPrompt="1"/>
            <p:custDataLst>
              <p:tags r:id="rId10"/>
            </p:custDataLst>
          </p:nvPr>
        </p:nvSpPr>
        <p:spPr>
          <a:xfrm>
            <a:off x="2082800" y="3327400"/>
            <a:ext cx="9499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2082800" y="3835400"/>
            <a:ext cx="9499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8" name="图片占位符 17"/>
          <p:cNvSpPr>
            <a:spLocks noGrp="1"/>
          </p:cNvSpPr>
          <p:nvPr>
            <p:ph type="pic" idx="16394" hasCustomPrompt="1"/>
            <p:custDataLst>
              <p:tags r:id="rId12"/>
            </p:custDataLst>
          </p:nvPr>
        </p:nvSpPr>
        <p:spPr>
          <a:xfrm>
            <a:off x="609600" y="4953000"/>
            <a:ext cx="1219200" cy="1219200"/>
          </a:xfrm>
          <a:custGeom>
            <a:avLst/>
            <a:gdLst>
              <a:gd name="connisteX0" fmla="*/ 0 w 1219200"/>
              <a:gd name="connsiteY0" fmla="*/ 609600 h 1219200"/>
              <a:gd name="connisteX1" fmla="*/ 609600 w 1219200"/>
              <a:gd name="connsiteY1" fmla="*/ 0 h 1219200"/>
              <a:gd name="connisteX2" fmla="*/ 609600 w 1219200"/>
              <a:gd name="connsiteY2" fmla="*/ 0 h 1219200"/>
              <a:gd name="connisteX3" fmla="*/ 1219200 w 1219200"/>
              <a:gd name="connsiteY3" fmla="*/ 609600 h 1219200"/>
              <a:gd name="connisteX4" fmla="*/ 1219200 w 1219200"/>
              <a:gd name="connsiteY4" fmla="*/ 609600 h 1219200"/>
              <a:gd name="connisteX5" fmla="*/ 609600 w 1219200"/>
              <a:gd name="connsiteY5" fmla="*/ 1219200 h 1219200"/>
              <a:gd name="connisteX6" fmla="*/ 609600 w 1219200"/>
              <a:gd name="connsiteY6" fmla="*/ 1219200 h 1219200"/>
              <a:gd name="connisteX7" fmla="*/ 0 w 1219200"/>
              <a:gd name="connsiteY7" fmla="*/ 609600 h 1219200"/>
              <a:gd name="connisteX8" fmla="*/ 0 w 1219200"/>
              <a:gd name="connsiteY8" fmla="*/ 609600 h 12192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1219200" h="1219200">
                <a:moveTo>
                  <a:pt x="0" y="609600"/>
                </a:moveTo>
                <a:cubicBezTo>
                  <a:pt x="0" y="272927"/>
                  <a:pt x="272927" y="0"/>
                  <a:pt x="609600" y="0"/>
                </a:cubicBezTo>
                <a:lnTo>
                  <a:pt x="609600" y="0"/>
                </a:lnTo>
                <a:cubicBezTo>
                  <a:pt x="946273" y="0"/>
                  <a:pt x="1219200" y="272927"/>
                  <a:pt x="1219200" y="609600"/>
                </a:cubicBezTo>
                <a:lnTo>
                  <a:pt x="1219200" y="609600"/>
                </a:lnTo>
                <a:cubicBezTo>
                  <a:pt x="1219200" y="946273"/>
                  <a:pt x="946273" y="1219200"/>
                  <a:pt x="609600" y="1219200"/>
                </a:cubicBezTo>
                <a:lnTo>
                  <a:pt x="609600" y="1219200"/>
                </a:lnTo>
                <a:cubicBezTo>
                  <a:pt x="272927" y="1219200"/>
                  <a:pt x="0" y="946273"/>
                  <a:pt x="0" y="609600"/>
                </a:cubicBezTo>
                <a:lnTo>
                  <a:pt x="0" y="6096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0" hasCustomPrompt="1"/>
            <p:custDataLst>
              <p:tags r:id="rId13"/>
            </p:custDataLst>
          </p:nvPr>
        </p:nvSpPr>
        <p:spPr>
          <a:xfrm>
            <a:off x="2082800" y="5003800"/>
            <a:ext cx="94996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2082800" y="5511800"/>
            <a:ext cx="9499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6_28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2"/>
            <p:custDataLst>
              <p:tags r:id="rId4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6324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2" hasCustomPrompt="1"/>
            <p:custDataLst>
              <p:tags r:id="rId6"/>
            </p:custDataLst>
          </p:nvPr>
        </p:nvSpPr>
        <p:spPr>
          <a:xfrm>
            <a:off x="7543800" y="609600"/>
            <a:ext cx="4038600" cy="5638800"/>
          </a:xfrm>
          <a:custGeom>
            <a:avLst/>
            <a:gdLst>
              <a:gd name="connisteX0" fmla="*/ 0 w 4038600"/>
              <a:gd name="connsiteY0" fmla="*/ 203200 h 5638800"/>
              <a:gd name="connisteX1" fmla="*/ 203200 w 4038600"/>
              <a:gd name="connsiteY1" fmla="*/ 0 h 5638800"/>
              <a:gd name="connisteX2" fmla="*/ 3835400 w 4038600"/>
              <a:gd name="connsiteY2" fmla="*/ 0 h 5638800"/>
              <a:gd name="connisteX3" fmla="*/ 4038600 w 4038600"/>
              <a:gd name="connsiteY3" fmla="*/ 203200 h 5638800"/>
              <a:gd name="connisteX4" fmla="*/ 4038600 w 4038600"/>
              <a:gd name="connsiteY4" fmla="*/ 5435600 h 5638800"/>
              <a:gd name="connisteX5" fmla="*/ 3835400 w 4038600"/>
              <a:gd name="connsiteY5" fmla="*/ 5638800 h 5638800"/>
              <a:gd name="connisteX6" fmla="*/ 203200 w 4038600"/>
              <a:gd name="connsiteY6" fmla="*/ 5638800 h 5638800"/>
              <a:gd name="connisteX7" fmla="*/ 0 w 4038600"/>
              <a:gd name="connsiteY7" fmla="*/ 5435600 h 5638800"/>
              <a:gd name="connisteX8" fmla="*/ 0 w 40386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40386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5435600"/>
                </a:lnTo>
                <a:cubicBezTo>
                  <a:pt x="4038600" y="5547824"/>
                  <a:pt x="3947624" y="5638800"/>
                  <a:pt x="38354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7"/>
            </p:custDataLst>
          </p:nvPr>
        </p:nvSpPr>
        <p:spPr>
          <a:xfrm>
            <a:off x="609600" y="16764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762000" y="1676400"/>
            <a:ext cx="6172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762000" y="2184400"/>
            <a:ext cx="6172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4" hasCustomPrompt="1"/>
            <p:custDataLst>
              <p:tags r:id="rId10"/>
            </p:custDataLst>
          </p:nvPr>
        </p:nvSpPr>
        <p:spPr>
          <a:xfrm>
            <a:off x="609600" y="34036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762000" y="3403600"/>
            <a:ext cx="6172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762000" y="3911600"/>
            <a:ext cx="6172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5" hasCustomPrompt="1"/>
            <p:custDataLst>
              <p:tags r:id="rId13"/>
            </p:custDataLst>
          </p:nvPr>
        </p:nvSpPr>
        <p:spPr>
          <a:xfrm>
            <a:off x="609600" y="51308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762000" y="5130800"/>
            <a:ext cx="61722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762000" y="5638800"/>
            <a:ext cx="61722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0_29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2"/>
            <p:custDataLst>
              <p:tags r:id="rId4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4191000" y="533400"/>
            <a:ext cx="73914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内容占位符 11"/>
          <p:cNvSpPr>
            <a:spLocks noGrp="1"/>
          </p:cNvSpPr>
          <p:nvPr>
            <p:ph idx="16392" hasCustomPrompt="1"/>
            <p:custDataLst>
              <p:tags r:id="rId6"/>
            </p:custDataLst>
          </p:nvPr>
        </p:nvSpPr>
        <p:spPr>
          <a:xfrm>
            <a:off x="0" y="0"/>
            <a:ext cx="3581400" cy="6858000"/>
          </a:xfrm>
          <a:custGeom>
            <a:avLst/>
            <a:gdLst>
              <a:gd name="connisteX0" fmla="*/ 0 w 3581400"/>
              <a:gd name="connsiteY0" fmla="*/ 0 h 6858000"/>
              <a:gd name="connisteX1" fmla="*/ 3581400 w 3581400"/>
              <a:gd name="connsiteY1" fmla="*/ 0 h 6858000"/>
              <a:gd name="connisteX2" fmla="*/ 3581400 w 3581400"/>
              <a:gd name="connsiteY2" fmla="*/ 6858000 h 6858000"/>
              <a:gd name="connisteX3" fmla="*/ 0 w 3581400"/>
              <a:gd name="connsiteY3" fmla="*/ 6858000 h 6858000"/>
              <a:gd name="connisteX4" fmla="*/ 0 w 3581400"/>
              <a:gd name="connsiteY4" fmla="*/ 0 h 6858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</a:cxnLst>
            <a:pathLst>
              <a:path w="3581400" h="6858000">
                <a:moveTo>
                  <a:pt x="0" y="0"/>
                </a:moveTo>
                <a:lnTo>
                  <a:pt x="3581400" y="0"/>
                </a:lnTo>
                <a:lnTo>
                  <a:pt x="3581400" y="6858000"/>
                </a:lnTo>
                <a:lnTo>
                  <a:pt x="0" y="6858000"/>
                </a:lnTo>
                <a:lnTo>
                  <a:pt x="0" y="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3" hasCustomPrompt="1"/>
            <p:custDataLst>
              <p:tags r:id="rId7"/>
            </p:custDataLst>
          </p:nvPr>
        </p:nvSpPr>
        <p:spPr>
          <a:xfrm>
            <a:off x="4191000" y="16764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4343400" y="1676400"/>
            <a:ext cx="7239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4343400" y="2184400"/>
            <a:ext cx="7239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4" hasCustomPrompt="1"/>
            <p:custDataLst>
              <p:tags r:id="rId10"/>
            </p:custDataLst>
          </p:nvPr>
        </p:nvSpPr>
        <p:spPr>
          <a:xfrm>
            <a:off x="4191000" y="34036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8" hasCustomPrompt="1"/>
            <p:custDataLst>
              <p:tags r:id="rId11"/>
            </p:custDataLst>
          </p:nvPr>
        </p:nvSpPr>
        <p:spPr>
          <a:xfrm>
            <a:off x="4343400" y="3403600"/>
            <a:ext cx="7239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4343400" y="3911600"/>
            <a:ext cx="7239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5" hasCustomPrompt="1"/>
            <p:custDataLst>
              <p:tags r:id="rId13"/>
            </p:custDataLst>
          </p:nvPr>
        </p:nvSpPr>
        <p:spPr>
          <a:xfrm>
            <a:off x="4191000" y="5130800"/>
            <a:ext cx="50800" cy="1117600"/>
          </a:xfrm>
          <a:custGeom>
            <a:avLst/>
            <a:gdLst>
              <a:gd name="connisteX0" fmla="*/ 0 w 50800"/>
              <a:gd name="connsiteY0" fmla="*/ 25400 h 1117600"/>
              <a:gd name="connisteX1" fmla="*/ 25400 w 50800"/>
              <a:gd name="connsiteY1" fmla="*/ 0 h 1117600"/>
              <a:gd name="connisteX2" fmla="*/ 25400 w 50800"/>
              <a:gd name="connsiteY2" fmla="*/ 0 h 1117600"/>
              <a:gd name="connisteX3" fmla="*/ 50800 w 50800"/>
              <a:gd name="connsiteY3" fmla="*/ 25400 h 1117600"/>
              <a:gd name="connisteX4" fmla="*/ 50800 w 50800"/>
              <a:gd name="connsiteY4" fmla="*/ 1092200 h 1117600"/>
              <a:gd name="connisteX5" fmla="*/ 25400 w 50800"/>
              <a:gd name="connsiteY5" fmla="*/ 1117600 h 1117600"/>
              <a:gd name="connisteX6" fmla="*/ 25400 w 50800"/>
              <a:gd name="connsiteY6" fmla="*/ 1117600 h 1117600"/>
              <a:gd name="connisteX7" fmla="*/ 0 w 50800"/>
              <a:gd name="connsiteY7" fmla="*/ 1092200 h 1117600"/>
              <a:gd name="connisteX8" fmla="*/ 0 w 50800"/>
              <a:gd name="connsiteY8" fmla="*/ 25400 h 11176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1176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092200"/>
                </a:lnTo>
                <a:cubicBezTo>
                  <a:pt x="50800" y="1106228"/>
                  <a:pt x="39428" y="1117600"/>
                  <a:pt x="25400" y="1117600"/>
                </a:cubicBezTo>
                <a:lnTo>
                  <a:pt x="25400" y="1117600"/>
                </a:lnTo>
                <a:cubicBezTo>
                  <a:pt x="11372" y="1117600"/>
                  <a:pt x="0" y="1106228"/>
                  <a:pt x="0" y="10922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0" hasCustomPrompt="1"/>
            <p:custDataLst>
              <p:tags r:id="rId14"/>
            </p:custDataLst>
          </p:nvPr>
        </p:nvSpPr>
        <p:spPr>
          <a:xfrm>
            <a:off x="4343400" y="5130800"/>
            <a:ext cx="72390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4343400" y="5638800"/>
            <a:ext cx="72390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48_10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2"/>
            <p:custDataLst>
              <p:tags r:id="rId4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装饰  1"/>
          <p:cNvSpPr>
            <a:spLocks noGrp="1"/>
          </p:cNvSpPr>
          <p:nvPr>
            <p:ph type="body" idx="16392" hasCustomPrompt="1"/>
            <p:custDataLst>
              <p:tags r:id="rId6"/>
            </p:custDataLst>
          </p:nvPr>
        </p:nvSpPr>
        <p:spPr>
          <a:xfrm>
            <a:off x="609600" y="1524000"/>
            <a:ext cx="3454400" cy="4724400"/>
          </a:xfrm>
          <a:custGeom>
            <a:avLst/>
            <a:gdLst>
              <a:gd name="connisteX0" fmla="*/ 0 w 3454400"/>
              <a:gd name="connsiteY0" fmla="*/ 203200 h 4724400"/>
              <a:gd name="connisteX1" fmla="*/ 203200 w 3454400"/>
              <a:gd name="connsiteY1" fmla="*/ 0 h 4724400"/>
              <a:gd name="connisteX2" fmla="*/ 3251200 w 3454400"/>
              <a:gd name="connsiteY2" fmla="*/ 0 h 4724400"/>
              <a:gd name="connisteX3" fmla="*/ 3454400 w 3454400"/>
              <a:gd name="connsiteY3" fmla="*/ 203200 h 4724400"/>
              <a:gd name="connisteX4" fmla="*/ 3454400 w 3454400"/>
              <a:gd name="connsiteY4" fmla="*/ 4521200 h 4724400"/>
              <a:gd name="connisteX5" fmla="*/ 3251200 w 3454400"/>
              <a:gd name="connsiteY5" fmla="*/ 4724400 h 4724400"/>
              <a:gd name="connisteX6" fmla="*/ 203200 w 3454400"/>
              <a:gd name="connsiteY6" fmla="*/ 4724400 h 4724400"/>
              <a:gd name="connisteX7" fmla="*/ 0 w 3454400"/>
              <a:gd name="connsiteY7" fmla="*/ 4521200 h 4724400"/>
              <a:gd name="connisteX8" fmla="*/ 0 w 3454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4521200"/>
                </a:lnTo>
                <a:cubicBezTo>
                  <a:pt x="3454400" y="4633424"/>
                  <a:pt x="3363424" y="4724400"/>
                  <a:pt x="3251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3" name="图片占位符 12"/>
          <p:cNvSpPr>
            <a:spLocks noGrp="1"/>
          </p:cNvSpPr>
          <p:nvPr>
            <p:ph type="pic" idx="16393" hasCustomPrompt="1"/>
            <p:custDataLst>
              <p:tags r:id="rId7"/>
            </p:custDataLst>
          </p:nvPr>
        </p:nvSpPr>
        <p:spPr>
          <a:xfrm>
            <a:off x="914400" y="1828800"/>
            <a:ext cx="2844800" cy="2133600"/>
          </a:xfr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6" hasCustomPrompt="1"/>
            <p:custDataLst>
              <p:tags r:id="rId8"/>
            </p:custDataLst>
          </p:nvPr>
        </p:nvSpPr>
        <p:spPr>
          <a:xfrm>
            <a:off x="914400" y="42672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914400" y="4724400"/>
            <a:ext cx="2844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4" hasCustomPrompt="1"/>
            <p:custDataLst>
              <p:tags r:id="rId10"/>
            </p:custDataLst>
          </p:nvPr>
        </p:nvSpPr>
        <p:spPr>
          <a:xfrm>
            <a:off x="4368800" y="1524000"/>
            <a:ext cx="3454400" cy="4724400"/>
          </a:xfrm>
          <a:custGeom>
            <a:avLst/>
            <a:gdLst>
              <a:gd name="connisteX0" fmla="*/ 0 w 3454400"/>
              <a:gd name="connsiteY0" fmla="*/ 203200 h 4724400"/>
              <a:gd name="connisteX1" fmla="*/ 203200 w 3454400"/>
              <a:gd name="connsiteY1" fmla="*/ 0 h 4724400"/>
              <a:gd name="connisteX2" fmla="*/ 3251200 w 3454400"/>
              <a:gd name="connsiteY2" fmla="*/ 0 h 4724400"/>
              <a:gd name="connisteX3" fmla="*/ 3454400 w 3454400"/>
              <a:gd name="connsiteY3" fmla="*/ 203200 h 4724400"/>
              <a:gd name="connisteX4" fmla="*/ 3454400 w 3454400"/>
              <a:gd name="connsiteY4" fmla="*/ 4521200 h 4724400"/>
              <a:gd name="connisteX5" fmla="*/ 3251200 w 3454400"/>
              <a:gd name="connsiteY5" fmla="*/ 4724400 h 4724400"/>
              <a:gd name="connisteX6" fmla="*/ 203200 w 3454400"/>
              <a:gd name="connsiteY6" fmla="*/ 4724400 h 4724400"/>
              <a:gd name="connisteX7" fmla="*/ 0 w 3454400"/>
              <a:gd name="connsiteY7" fmla="*/ 4521200 h 4724400"/>
              <a:gd name="connisteX8" fmla="*/ 0 w 3454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4521200"/>
                </a:lnTo>
                <a:cubicBezTo>
                  <a:pt x="3454400" y="4633424"/>
                  <a:pt x="3363424" y="4724400"/>
                  <a:pt x="3251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图片占位符 16"/>
          <p:cNvSpPr>
            <a:spLocks noGrp="1"/>
          </p:cNvSpPr>
          <p:nvPr>
            <p:ph type="pic" idx="16395" hasCustomPrompt="1"/>
            <p:custDataLst>
              <p:tags r:id="rId11"/>
            </p:custDataLst>
          </p:nvPr>
        </p:nvSpPr>
        <p:spPr>
          <a:xfrm>
            <a:off x="4673600" y="1828800"/>
            <a:ext cx="2844800" cy="2133600"/>
          </a:xfr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8" hasCustomPrompt="1"/>
            <p:custDataLst>
              <p:tags r:id="rId12"/>
            </p:custDataLst>
          </p:nvPr>
        </p:nvSpPr>
        <p:spPr>
          <a:xfrm>
            <a:off x="4673600" y="42672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89" hasCustomPrompt="1"/>
            <p:custDataLst>
              <p:tags r:id="rId13"/>
            </p:custDataLst>
          </p:nvPr>
        </p:nvSpPr>
        <p:spPr>
          <a:xfrm>
            <a:off x="4673600" y="4724400"/>
            <a:ext cx="2844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396" hasCustomPrompt="1"/>
            <p:custDataLst>
              <p:tags r:id="rId14"/>
            </p:custDataLst>
          </p:nvPr>
        </p:nvSpPr>
        <p:spPr>
          <a:xfrm>
            <a:off x="8128000" y="1524000"/>
            <a:ext cx="3454400" cy="4724400"/>
          </a:xfrm>
          <a:custGeom>
            <a:avLst/>
            <a:gdLst>
              <a:gd name="connisteX0" fmla="*/ 0 w 3454400"/>
              <a:gd name="connsiteY0" fmla="*/ 203200 h 4724400"/>
              <a:gd name="connisteX1" fmla="*/ 203200 w 3454400"/>
              <a:gd name="connsiteY1" fmla="*/ 0 h 4724400"/>
              <a:gd name="connisteX2" fmla="*/ 3251200 w 3454400"/>
              <a:gd name="connsiteY2" fmla="*/ 0 h 4724400"/>
              <a:gd name="connisteX3" fmla="*/ 3454400 w 3454400"/>
              <a:gd name="connsiteY3" fmla="*/ 203200 h 4724400"/>
              <a:gd name="connisteX4" fmla="*/ 3454400 w 3454400"/>
              <a:gd name="connsiteY4" fmla="*/ 4521200 h 4724400"/>
              <a:gd name="connisteX5" fmla="*/ 3251200 w 3454400"/>
              <a:gd name="connsiteY5" fmla="*/ 4724400 h 4724400"/>
              <a:gd name="connisteX6" fmla="*/ 203200 w 3454400"/>
              <a:gd name="connsiteY6" fmla="*/ 4724400 h 4724400"/>
              <a:gd name="connisteX7" fmla="*/ 0 w 3454400"/>
              <a:gd name="connsiteY7" fmla="*/ 4521200 h 4724400"/>
              <a:gd name="connisteX8" fmla="*/ 0 w 3454400"/>
              <a:gd name="connsiteY8" fmla="*/ 203200 h 4724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4724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4521200"/>
                </a:lnTo>
                <a:cubicBezTo>
                  <a:pt x="3454400" y="4633424"/>
                  <a:pt x="3363424" y="4724400"/>
                  <a:pt x="3251200" y="4724400"/>
                </a:cubicBezTo>
                <a:lnTo>
                  <a:pt x="203200" y="4724400"/>
                </a:lnTo>
                <a:cubicBezTo>
                  <a:pt x="90976" y="4724400"/>
                  <a:pt x="0" y="4633424"/>
                  <a:pt x="0" y="4521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图片占位符 20"/>
          <p:cNvSpPr>
            <a:spLocks noGrp="1"/>
          </p:cNvSpPr>
          <p:nvPr>
            <p:ph type="pic" idx="16397" hasCustomPrompt="1"/>
            <p:custDataLst>
              <p:tags r:id="rId15"/>
            </p:custDataLst>
          </p:nvPr>
        </p:nvSpPr>
        <p:spPr>
          <a:xfrm>
            <a:off x="8432800" y="1828800"/>
            <a:ext cx="2844800" cy="2133600"/>
          </a:xfrm>
          <a:solidFill>
            <a:srgbClr val="DDDDDD"/>
          </a:solidFill>
          <a:ln>
            <a:noFill/>
          </a:ln>
        </p:spPr>
        <p:txBody>
          <a:bodyPr>
            <a:no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2" name="文本占位符 21"/>
          <p:cNvSpPr>
            <a:spLocks noGrp="1"/>
          </p:cNvSpPr>
          <p:nvPr>
            <p:ph type="body" idx="16390" hasCustomPrompt="1"/>
            <p:custDataLst>
              <p:tags r:id="rId16"/>
            </p:custDataLst>
          </p:nvPr>
        </p:nvSpPr>
        <p:spPr>
          <a:xfrm>
            <a:off x="8432800" y="4267200"/>
            <a:ext cx="28448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项标题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91" hasCustomPrompt="1"/>
            <p:custDataLst>
              <p:tags r:id="rId17"/>
            </p:custDataLst>
          </p:nvPr>
        </p:nvSpPr>
        <p:spPr>
          <a:xfrm>
            <a:off x="8432800" y="4724400"/>
            <a:ext cx="2844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10003_1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2"/>
            <p:custDataLst>
              <p:tags r:id="rId4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1" name="标题 10"/>
          <p:cNvSpPr>
            <a:spLocks noGrp="1"/>
          </p:cNvSpPr>
          <p:nvPr>
            <p:ph type="ctrTitle" idx="16385" hasCustomPrompt="1"/>
            <p:custDataLst>
              <p:tags r:id="rId5"/>
            </p:custDataLst>
          </p:nvPr>
        </p:nvSpPr>
        <p:spPr>
          <a:xfrm>
            <a:off x="609600" y="533400"/>
            <a:ext cx="109728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609600" y="2133600"/>
            <a:ext cx="345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3" name="装饰  2"/>
          <p:cNvSpPr>
            <a:spLocks noGrp="1"/>
          </p:cNvSpPr>
          <p:nvPr>
            <p:ph type="body" idx="16392" hasCustomPrompt="1"/>
            <p:custDataLst>
              <p:tags r:id="rId7"/>
            </p:custDataLst>
          </p:nvPr>
        </p:nvSpPr>
        <p:spPr>
          <a:xfrm>
            <a:off x="609600" y="2692400"/>
            <a:ext cx="3454400" cy="2946400"/>
          </a:xfrm>
          <a:custGeom>
            <a:avLst/>
            <a:gdLst>
              <a:gd name="connisteX0" fmla="*/ 0 w 3454400"/>
              <a:gd name="connsiteY0" fmla="*/ 203200 h 2946400"/>
              <a:gd name="connisteX1" fmla="*/ 203200 w 3454400"/>
              <a:gd name="connsiteY1" fmla="*/ 0 h 2946400"/>
              <a:gd name="connisteX2" fmla="*/ 3251200 w 3454400"/>
              <a:gd name="connsiteY2" fmla="*/ 0 h 2946400"/>
              <a:gd name="connisteX3" fmla="*/ 3454400 w 3454400"/>
              <a:gd name="connsiteY3" fmla="*/ 203200 h 2946400"/>
              <a:gd name="connisteX4" fmla="*/ 3454400 w 3454400"/>
              <a:gd name="connsiteY4" fmla="*/ 2743200 h 2946400"/>
              <a:gd name="connisteX5" fmla="*/ 3251200 w 3454400"/>
              <a:gd name="connsiteY5" fmla="*/ 2946400 h 2946400"/>
              <a:gd name="connisteX6" fmla="*/ 203200 w 3454400"/>
              <a:gd name="connsiteY6" fmla="*/ 2946400 h 2946400"/>
              <a:gd name="connisteX7" fmla="*/ 0 w 3454400"/>
              <a:gd name="connsiteY7" fmla="*/ 2743200 h 2946400"/>
              <a:gd name="connisteX8" fmla="*/ 0 w 3454400"/>
              <a:gd name="connsiteY8" fmla="*/ 20320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2946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2743200"/>
                </a:lnTo>
                <a:cubicBezTo>
                  <a:pt x="3454400" y="2855424"/>
                  <a:pt x="3363424" y="2946400"/>
                  <a:pt x="3251200" y="2946400"/>
                </a:cubicBezTo>
                <a:lnTo>
                  <a:pt x="203200" y="2946400"/>
                </a:lnTo>
                <a:cubicBezTo>
                  <a:pt x="90976" y="2946400"/>
                  <a:pt x="0" y="2855424"/>
                  <a:pt x="0" y="2743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4" name="文本占位符 13"/>
          <p:cNvSpPr>
            <a:spLocks noGrp="1"/>
          </p:cNvSpPr>
          <p:nvPr>
            <p:ph type="body" idx="16387" hasCustomPrompt="1"/>
            <p:custDataLst>
              <p:tags r:id="rId8"/>
            </p:custDataLst>
          </p:nvPr>
        </p:nvSpPr>
        <p:spPr>
          <a:xfrm>
            <a:off x="914400" y="3556000"/>
            <a:ext cx="2844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8" hasCustomPrompt="1"/>
            <p:custDataLst>
              <p:tags r:id="rId9"/>
            </p:custDataLst>
          </p:nvPr>
        </p:nvSpPr>
        <p:spPr>
          <a:xfrm>
            <a:off x="4368800" y="2133600"/>
            <a:ext cx="345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装饰  5"/>
          <p:cNvSpPr>
            <a:spLocks noGrp="1"/>
          </p:cNvSpPr>
          <p:nvPr>
            <p:ph type="body" idx="16393" hasCustomPrompt="1"/>
            <p:custDataLst>
              <p:tags r:id="rId10"/>
            </p:custDataLst>
          </p:nvPr>
        </p:nvSpPr>
        <p:spPr>
          <a:xfrm>
            <a:off x="4368800" y="2692400"/>
            <a:ext cx="3454400" cy="2946400"/>
          </a:xfrm>
          <a:custGeom>
            <a:avLst/>
            <a:gdLst>
              <a:gd name="connisteX0" fmla="*/ 0 w 3454400"/>
              <a:gd name="connsiteY0" fmla="*/ 203200 h 2946400"/>
              <a:gd name="connisteX1" fmla="*/ 203200 w 3454400"/>
              <a:gd name="connsiteY1" fmla="*/ 0 h 2946400"/>
              <a:gd name="connisteX2" fmla="*/ 3251200 w 3454400"/>
              <a:gd name="connsiteY2" fmla="*/ 0 h 2946400"/>
              <a:gd name="connisteX3" fmla="*/ 3454400 w 3454400"/>
              <a:gd name="connsiteY3" fmla="*/ 203200 h 2946400"/>
              <a:gd name="connisteX4" fmla="*/ 3454400 w 3454400"/>
              <a:gd name="connsiteY4" fmla="*/ 2743200 h 2946400"/>
              <a:gd name="connisteX5" fmla="*/ 3251200 w 3454400"/>
              <a:gd name="connsiteY5" fmla="*/ 2946400 h 2946400"/>
              <a:gd name="connisteX6" fmla="*/ 203200 w 3454400"/>
              <a:gd name="connsiteY6" fmla="*/ 2946400 h 2946400"/>
              <a:gd name="connisteX7" fmla="*/ 0 w 3454400"/>
              <a:gd name="connsiteY7" fmla="*/ 2743200 h 2946400"/>
              <a:gd name="connisteX8" fmla="*/ 0 w 3454400"/>
              <a:gd name="connsiteY8" fmla="*/ 20320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2946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2743200"/>
                </a:lnTo>
                <a:cubicBezTo>
                  <a:pt x="3454400" y="2855424"/>
                  <a:pt x="3363424" y="2946400"/>
                  <a:pt x="3251200" y="2946400"/>
                </a:cubicBezTo>
                <a:lnTo>
                  <a:pt x="203200" y="2946400"/>
                </a:lnTo>
                <a:cubicBezTo>
                  <a:pt x="90976" y="2946400"/>
                  <a:pt x="0" y="2855424"/>
                  <a:pt x="0" y="2743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7" name="文本占位符 16"/>
          <p:cNvSpPr>
            <a:spLocks noGrp="1"/>
          </p:cNvSpPr>
          <p:nvPr>
            <p:ph type="body" idx="16389" hasCustomPrompt="1"/>
            <p:custDataLst>
              <p:tags r:id="rId11"/>
            </p:custDataLst>
          </p:nvPr>
        </p:nvSpPr>
        <p:spPr>
          <a:xfrm>
            <a:off x="4673600" y="3556000"/>
            <a:ext cx="2844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90" hasCustomPrompt="1"/>
            <p:custDataLst>
              <p:tags r:id="rId12"/>
            </p:custDataLst>
          </p:nvPr>
        </p:nvSpPr>
        <p:spPr>
          <a:xfrm>
            <a:off x="8128000" y="2133600"/>
            <a:ext cx="34544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装饰  8"/>
          <p:cNvSpPr>
            <a:spLocks noGrp="1"/>
          </p:cNvSpPr>
          <p:nvPr>
            <p:ph type="body" idx="16394" hasCustomPrompt="1"/>
            <p:custDataLst>
              <p:tags r:id="rId13"/>
            </p:custDataLst>
          </p:nvPr>
        </p:nvSpPr>
        <p:spPr>
          <a:xfrm>
            <a:off x="8128000" y="2692400"/>
            <a:ext cx="3454400" cy="2946400"/>
          </a:xfrm>
          <a:custGeom>
            <a:avLst/>
            <a:gdLst>
              <a:gd name="connisteX0" fmla="*/ 0 w 3454400"/>
              <a:gd name="connsiteY0" fmla="*/ 203200 h 2946400"/>
              <a:gd name="connisteX1" fmla="*/ 203200 w 3454400"/>
              <a:gd name="connsiteY1" fmla="*/ 0 h 2946400"/>
              <a:gd name="connisteX2" fmla="*/ 3251200 w 3454400"/>
              <a:gd name="connsiteY2" fmla="*/ 0 h 2946400"/>
              <a:gd name="connisteX3" fmla="*/ 3454400 w 3454400"/>
              <a:gd name="connsiteY3" fmla="*/ 203200 h 2946400"/>
              <a:gd name="connisteX4" fmla="*/ 3454400 w 3454400"/>
              <a:gd name="connsiteY4" fmla="*/ 2743200 h 2946400"/>
              <a:gd name="connisteX5" fmla="*/ 3251200 w 3454400"/>
              <a:gd name="connsiteY5" fmla="*/ 2946400 h 2946400"/>
              <a:gd name="connisteX6" fmla="*/ 203200 w 3454400"/>
              <a:gd name="connsiteY6" fmla="*/ 2946400 h 2946400"/>
              <a:gd name="connisteX7" fmla="*/ 0 w 3454400"/>
              <a:gd name="connsiteY7" fmla="*/ 2743200 h 2946400"/>
              <a:gd name="connisteX8" fmla="*/ 0 w 3454400"/>
              <a:gd name="connsiteY8" fmla="*/ 203200 h 2946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3454400" h="29464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251200" y="0"/>
                </a:lnTo>
                <a:cubicBezTo>
                  <a:pt x="3363424" y="0"/>
                  <a:pt x="3454400" y="90976"/>
                  <a:pt x="3454400" y="203200"/>
                </a:cubicBezTo>
                <a:lnTo>
                  <a:pt x="3454400" y="2743200"/>
                </a:lnTo>
                <a:cubicBezTo>
                  <a:pt x="3454400" y="2855424"/>
                  <a:pt x="3363424" y="2946400"/>
                  <a:pt x="3251200" y="2946400"/>
                </a:cubicBezTo>
                <a:lnTo>
                  <a:pt x="203200" y="2946400"/>
                </a:lnTo>
                <a:cubicBezTo>
                  <a:pt x="90976" y="2946400"/>
                  <a:pt x="0" y="2855424"/>
                  <a:pt x="0" y="2743200"/>
                </a:cubicBezTo>
                <a:lnTo>
                  <a:pt x="0" y="20320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10000"/>
                  <a:lumOff val="90000"/>
                </a:schemeClr>
              </a:gs>
              <a:gs pos="100000">
                <a:schemeClr val="accent1">
                  <a:lumMod val="10000"/>
                  <a:lumOff val="90000"/>
                </a:schemeClr>
              </a:gs>
            </a:gsLst>
            <a:lin ang="5400000"/>
          </a:gra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0" name="文本占位符 19"/>
          <p:cNvSpPr>
            <a:spLocks noGrp="1"/>
          </p:cNvSpPr>
          <p:nvPr>
            <p:ph type="body" idx="16391" hasCustomPrompt="1"/>
            <p:custDataLst>
              <p:tags r:id="rId14"/>
            </p:custDataLst>
          </p:nvPr>
        </p:nvSpPr>
        <p:spPr>
          <a:xfrm>
            <a:off x="8432800" y="3556000"/>
            <a:ext cx="2844800" cy="12192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-1-5_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8" name="日期占位符 7"/>
          <p:cNvSpPr>
            <a:spLocks noGrp="1"/>
          </p:cNvSpPr>
          <p:nvPr>
            <p:ph type="dt" sz="half" idx="2"/>
            <p:custDataLst>
              <p:tags r:id="rId4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1" name="副标题 10"/>
          <p:cNvSpPr>
            <a:spLocks noGrp="1"/>
          </p:cNvSpPr>
          <p:nvPr>
            <p:ph type="subTitle" idx="16386" hasCustomPrompt="1"/>
            <p:custDataLst>
              <p:tags r:id="rId5"/>
            </p:custDataLst>
          </p:nvPr>
        </p:nvSpPr>
        <p:spPr>
          <a:xfrm>
            <a:off x="761471" y="2667000"/>
            <a:ext cx="2363258" cy="457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12" name="标题 11"/>
          <p:cNvSpPr>
            <a:spLocks noGrp="1"/>
          </p:cNvSpPr>
          <p:nvPr>
            <p:ph type="ctrTitle" idx="16385" hasCustomPrompt="1"/>
            <p:custDataLst>
              <p:tags r:id="rId6"/>
            </p:custDataLst>
          </p:nvPr>
        </p:nvSpPr>
        <p:spPr>
          <a:xfrm>
            <a:off x="760942" y="3175000"/>
            <a:ext cx="2364317" cy="762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None/>
              <a:defRPr sz="4800" b="1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8" hasCustomPrompt="1"/>
            <p:custDataLst>
              <p:tags r:id="rId7"/>
            </p:custDataLst>
          </p:nvPr>
        </p:nvSpPr>
        <p:spPr>
          <a:xfrm>
            <a:off x="40703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16393" hasCustomPrompt="1"/>
            <p:custDataLst>
              <p:tags r:id="rId8"/>
            </p:custDataLst>
          </p:nvPr>
        </p:nvSpPr>
        <p:spPr>
          <a:xfrm>
            <a:off x="48514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文本占位符 14"/>
          <p:cNvSpPr>
            <a:spLocks noGrp="1"/>
          </p:cNvSpPr>
          <p:nvPr>
            <p:ph type="body" idx="16387" hasCustomPrompt="1"/>
            <p:custDataLst>
              <p:tags r:id="rId9"/>
            </p:custDataLst>
          </p:nvPr>
        </p:nvSpPr>
        <p:spPr>
          <a:xfrm>
            <a:off x="50800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90" hasCustomPrompt="1"/>
            <p:custDataLst>
              <p:tags r:id="rId10"/>
            </p:custDataLst>
          </p:nvPr>
        </p:nvSpPr>
        <p:spPr>
          <a:xfrm>
            <a:off x="79946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16394" hasCustomPrompt="1"/>
            <p:custDataLst>
              <p:tags r:id="rId11"/>
            </p:custDataLst>
          </p:nvPr>
        </p:nvSpPr>
        <p:spPr>
          <a:xfrm>
            <a:off x="87757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文本占位符 17"/>
          <p:cNvSpPr>
            <a:spLocks noGrp="1"/>
          </p:cNvSpPr>
          <p:nvPr>
            <p:ph type="body" idx="16389" hasCustomPrompt="1"/>
            <p:custDataLst>
              <p:tags r:id="rId12"/>
            </p:custDataLst>
          </p:nvPr>
        </p:nvSpPr>
        <p:spPr>
          <a:xfrm>
            <a:off x="90043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2" hasCustomPrompt="1"/>
            <p:custDataLst>
              <p:tags r:id="rId13"/>
            </p:custDataLst>
          </p:nvPr>
        </p:nvSpPr>
        <p:spPr>
          <a:xfrm>
            <a:off x="40703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16395" hasCustomPrompt="1"/>
            <p:custDataLst>
              <p:tags r:id="rId14"/>
            </p:custDataLst>
          </p:nvPr>
        </p:nvSpPr>
        <p:spPr>
          <a:xfrm>
            <a:off x="48514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 hasCustomPrompt="1"/>
            <p:custDataLst>
              <p:tags r:id="rId15"/>
            </p:custDataLst>
          </p:nvPr>
        </p:nvSpPr>
        <p:spPr>
          <a:xfrm>
            <a:off x="50800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4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5132070" y="622935"/>
            <a:ext cx="1978025" cy="890905"/>
          </a:xfrm>
        </p:spPr>
        <p:txBody>
          <a:bodyPr wrap="square" anchor="ctr" anchorCtr="0">
            <a:normAutofit/>
          </a:bodyPr>
          <a:lstStyle>
            <a:lvl1pPr algn="ctr">
              <a:defRPr kumimoji="0" lang="zh-CN" altLang="en-US" sz="5000" b="1" i="0" u="none" strike="noStrike" kern="1200" cap="none" spc="0" normalizeH="0" baseline="0" noProof="1" dirty="0">
                <a:solidFill>
                  <a:schemeClr val="accent1">
                    <a:lumMod val="47547"/>
                  </a:schemeClr>
                </a:solidFill>
                <a:latin typeface="+mj-lt"/>
                <a:ea typeface="+mj-ea"/>
                <a:cs typeface="微软雅黑" panose="020B0503020204020204" charset="-122"/>
              </a:defRPr>
            </a:lvl1pPr>
          </a:lstStyle>
          <a:p>
            <a:r>
              <a:rPr lang="zh-CN" altLang="en-US" dirty="0"/>
              <a:t>标题</a:t>
            </a:r>
            <a:endParaRPr lang="zh-CN" altLang="en-US" dirty="0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 wrap="square">
            <a:normAutofit/>
          </a:bodyPr>
          <a:lstStyle/>
          <a:p>
            <a:fld id="{BE5F26B5-172A-4DC2-B0B7-181CFC56B87C}" type="slidenum">
              <a:rPr lang="zh-CN" altLang="en-US" smtClean="0"/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 wrap="square">
            <a:normAutofit/>
          </a:bodyPr>
          <a:lstStyle/>
          <a:p>
            <a:fld id="{5592522B-0F24-4480-B9DD-A9474A6880D6}" type="datetimeFigureOut">
              <a:rPr lang="zh-CN" altLang="en-US" smtClean="0"/>
            </a:fld>
            <a:endParaRPr lang="zh-CN" altLang="en-US"/>
          </a:p>
        </p:txBody>
      </p:sp>
      <p:sp>
        <p:nvSpPr>
          <p:cNvPr id="2" name="圆角矩形 5"/>
          <p:cNvSpPr/>
          <p:nvPr userDrawn="1">
            <p:custDataLst>
              <p:tags r:id="rId6"/>
            </p:custDataLst>
          </p:nvPr>
        </p:nvSpPr>
        <p:spPr>
          <a:xfrm rot="10800000">
            <a:off x="1310005" y="1348740"/>
            <a:ext cx="1651000" cy="30226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843" h="704">
                <a:moveTo>
                  <a:pt x="352" y="0"/>
                </a:moveTo>
                <a:lnTo>
                  <a:pt x="3843" y="0"/>
                </a:lnTo>
                <a:lnTo>
                  <a:pt x="3843" y="704"/>
                </a:lnTo>
                <a:lnTo>
                  <a:pt x="352" y="704"/>
                </a:lnTo>
                <a:cubicBezTo>
                  <a:pt x="158" y="704"/>
                  <a:pt x="0" y="546"/>
                  <a:pt x="0" y="352"/>
                </a:cubicBezTo>
                <a:cubicBezTo>
                  <a:pt x="0" y="158"/>
                  <a:pt x="158" y="0"/>
                  <a:pt x="352" y="0"/>
                </a:cubicBezTo>
                <a:close/>
              </a:path>
            </a:pathLst>
          </a:custGeom>
          <a:gradFill>
            <a:gsLst>
              <a:gs pos="16000">
                <a:schemeClr val="bg1">
                  <a:alpha val="0"/>
                </a:schemeClr>
              </a:gs>
              <a:gs pos="49000">
                <a:schemeClr val="accent1">
                  <a:alpha val="21000"/>
                </a:schemeClr>
              </a:gs>
              <a:gs pos="99000">
                <a:schemeClr val="accent1">
                  <a:alpha val="45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kumimoji="1" lang="zh-CN" altLang="en-US">
              <a:sym typeface="+mn-ea"/>
            </a:endParaRPr>
          </a:p>
        </p:txBody>
      </p:sp>
      <p:sp>
        <p:nvSpPr>
          <p:cNvPr id="27" name="任意多边形 26"/>
          <p:cNvSpPr/>
          <p:nvPr userDrawn="1">
            <p:custDataLst>
              <p:tags r:id="rId7"/>
            </p:custDataLst>
          </p:nvPr>
        </p:nvSpPr>
        <p:spPr>
          <a:xfrm rot="10800000">
            <a:off x="1310005" y="857885"/>
            <a:ext cx="3058795" cy="42164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120" h="982">
                <a:moveTo>
                  <a:pt x="491" y="0"/>
                </a:moveTo>
                <a:lnTo>
                  <a:pt x="6935" y="0"/>
                </a:lnTo>
                <a:cubicBezTo>
                  <a:pt x="6994" y="0"/>
                  <a:pt x="7051" y="11"/>
                  <a:pt x="7104" y="30"/>
                </a:cubicBezTo>
                <a:lnTo>
                  <a:pt x="7120" y="36"/>
                </a:lnTo>
                <a:lnTo>
                  <a:pt x="7120" y="946"/>
                </a:lnTo>
                <a:lnTo>
                  <a:pt x="7104" y="952"/>
                </a:lnTo>
                <a:cubicBezTo>
                  <a:pt x="7051" y="971"/>
                  <a:pt x="6994" y="982"/>
                  <a:pt x="6935" y="982"/>
                </a:cubicBezTo>
                <a:lnTo>
                  <a:pt x="491" y="982"/>
                </a:lnTo>
                <a:cubicBezTo>
                  <a:pt x="220" y="982"/>
                  <a:pt x="0" y="762"/>
                  <a:pt x="0" y="491"/>
                </a:cubicBezTo>
                <a:cubicBezTo>
                  <a:pt x="0" y="220"/>
                  <a:pt x="220" y="0"/>
                  <a:pt x="491" y="0"/>
                </a:cubicBezTo>
                <a:close/>
              </a:path>
            </a:pathLst>
          </a:custGeom>
          <a:gradFill>
            <a:gsLst>
              <a:gs pos="16000">
                <a:schemeClr val="bg1">
                  <a:alpha val="0"/>
                </a:schemeClr>
              </a:gs>
              <a:gs pos="49000">
                <a:schemeClr val="accent1">
                  <a:alpha val="21000"/>
                </a:schemeClr>
              </a:gs>
              <a:gs pos="99000">
                <a:schemeClr val="accent1">
                  <a:alpha val="45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kumimoji="1"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95960" y="1301750"/>
            <a:ext cx="5323840" cy="487585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172200" y="1301750"/>
            <a:ext cx="5323840" cy="487585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84" y="52309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184" y="1983597"/>
            <a:ext cx="10515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695960" y="1301750"/>
            <a:ext cx="5323840" cy="411303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95960" y="1875099"/>
            <a:ext cx="5323840" cy="430027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172200" y="1301750"/>
            <a:ext cx="5323840" cy="411303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72200" y="1875099"/>
            <a:ext cx="5323840" cy="430027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10" name="标题 1"/>
          <p:cNvSpPr>
            <a:spLocks noGrp="1"/>
          </p:cNvSpPr>
          <p:nvPr>
            <p:ph type="title"/>
            <p:custDataLst>
              <p:tags r:id="rId9"/>
            </p:custDataLst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仅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95960" y="360045"/>
            <a:ext cx="10801985" cy="581787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标题和副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3" hasCustomPrompt="1"/>
            <p:custDataLst>
              <p:tags r:id="rId5"/>
            </p:custDataLst>
          </p:nvPr>
        </p:nvSpPr>
        <p:spPr>
          <a:xfrm>
            <a:off x="695960" y="1301750"/>
            <a:ext cx="10799088" cy="405553"/>
          </a:xfrm>
        </p:spPr>
        <p:txBody>
          <a:bodyPr/>
          <a:lstStyle>
            <a:lvl5pPr>
              <a:buNone/>
              <a:defRPr/>
            </a:lvl5pPr>
          </a:lstStyle>
          <a:p>
            <a:pPr lvl="0"/>
            <a:r>
              <a:rPr lang="zh-CN" altLang="en-US" smtClean="0"/>
              <a:t>请在此输入您的副标题</a:t>
            </a:r>
            <a:endParaRPr lang="zh-CN" altLang="en-US" smtClean="0"/>
          </a:p>
        </p:txBody>
      </p:sp>
      <p:sp>
        <p:nvSpPr>
          <p:cNvPr id="7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封面页_1_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圆角矩形 5"/>
          <p:cNvSpPr/>
          <p:nvPr userDrawn="1">
            <p:custDataLst>
              <p:tags r:id="rId2"/>
            </p:custDataLst>
          </p:nvPr>
        </p:nvSpPr>
        <p:spPr>
          <a:xfrm rot="10800000">
            <a:off x="0" y="1505585"/>
            <a:ext cx="2440305" cy="44704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843" h="704">
                <a:moveTo>
                  <a:pt x="352" y="0"/>
                </a:moveTo>
                <a:lnTo>
                  <a:pt x="3843" y="0"/>
                </a:lnTo>
                <a:lnTo>
                  <a:pt x="3843" y="704"/>
                </a:lnTo>
                <a:lnTo>
                  <a:pt x="352" y="704"/>
                </a:lnTo>
                <a:cubicBezTo>
                  <a:pt x="158" y="704"/>
                  <a:pt x="0" y="546"/>
                  <a:pt x="0" y="352"/>
                </a:cubicBezTo>
                <a:cubicBezTo>
                  <a:pt x="0" y="158"/>
                  <a:pt x="158" y="0"/>
                  <a:pt x="352" y="0"/>
                </a:cubicBezTo>
                <a:close/>
              </a:path>
            </a:pathLst>
          </a:custGeom>
          <a:gradFill>
            <a:gsLst>
              <a:gs pos="16000">
                <a:schemeClr val="bg1">
                  <a:alpha val="0"/>
                </a:schemeClr>
              </a:gs>
              <a:gs pos="49000">
                <a:schemeClr val="accent1">
                  <a:alpha val="21000"/>
                </a:schemeClr>
              </a:gs>
              <a:gs pos="99000">
                <a:schemeClr val="accent1">
                  <a:alpha val="45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kumimoji="1" lang="zh-CN" altLang="en-US">
              <a:sym typeface="+mn-ea"/>
            </a:endParaRPr>
          </a:p>
        </p:txBody>
      </p:sp>
      <p:sp>
        <p:nvSpPr>
          <p:cNvPr id="25" name="任意多边形 24"/>
          <p:cNvSpPr/>
          <p:nvPr userDrawn="1">
            <p:custDataLst>
              <p:tags r:id="rId3"/>
            </p:custDataLst>
          </p:nvPr>
        </p:nvSpPr>
        <p:spPr>
          <a:xfrm>
            <a:off x="9203055" y="4669155"/>
            <a:ext cx="2988945" cy="1278255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707" h="2013">
                <a:moveTo>
                  <a:pt x="1007" y="0"/>
                </a:moveTo>
                <a:lnTo>
                  <a:pt x="4707" y="0"/>
                </a:lnTo>
                <a:lnTo>
                  <a:pt x="4707" y="2013"/>
                </a:lnTo>
                <a:lnTo>
                  <a:pt x="1007" y="2013"/>
                </a:lnTo>
                <a:cubicBezTo>
                  <a:pt x="451" y="2013"/>
                  <a:pt x="0" y="1562"/>
                  <a:pt x="0" y="1007"/>
                </a:cubicBezTo>
                <a:cubicBezTo>
                  <a:pt x="0" y="451"/>
                  <a:pt x="451" y="0"/>
                  <a:pt x="1007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0"/>
                </a:schemeClr>
              </a:gs>
              <a:gs pos="99000">
                <a:schemeClr val="accent1">
                  <a:alpha val="75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kumimoji="1" lang="zh-CN" altLang="en-US">
              <a:sym typeface="+mn-ea"/>
            </a:endParaRPr>
          </a:p>
        </p:txBody>
      </p:sp>
      <p:sp>
        <p:nvSpPr>
          <p:cNvPr id="27" name="任意多边形 26"/>
          <p:cNvSpPr/>
          <p:nvPr userDrawn="1">
            <p:custDataLst>
              <p:tags r:id="rId4"/>
            </p:custDataLst>
          </p:nvPr>
        </p:nvSpPr>
        <p:spPr>
          <a:xfrm rot="10800000">
            <a:off x="0" y="780415"/>
            <a:ext cx="4521200" cy="62357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120" h="982">
                <a:moveTo>
                  <a:pt x="491" y="0"/>
                </a:moveTo>
                <a:lnTo>
                  <a:pt x="6935" y="0"/>
                </a:lnTo>
                <a:cubicBezTo>
                  <a:pt x="6994" y="0"/>
                  <a:pt x="7051" y="11"/>
                  <a:pt x="7104" y="30"/>
                </a:cubicBezTo>
                <a:lnTo>
                  <a:pt x="7120" y="36"/>
                </a:lnTo>
                <a:lnTo>
                  <a:pt x="7120" y="946"/>
                </a:lnTo>
                <a:lnTo>
                  <a:pt x="7104" y="952"/>
                </a:lnTo>
                <a:cubicBezTo>
                  <a:pt x="7051" y="971"/>
                  <a:pt x="6994" y="982"/>
                  <a:pt x="6935" y="982"/>
                </a:cubicBezTo>
                <a:lnTo>
                  <a:pt x="491" y="982"/>
                </a:lnTo>
                <a:cubicBezTo>
                  <a:pt x="220" y="982"/>
                  <a:pt x="0" y="762"/>
                  <a:pt x="0" y="491"/>
                </a:cubicBezTo>
                <a:cubicBezTo>
                  <a:pt x="0" y="220"/>
                  <a:pt x="220" y="0"/>
                  <a:pt x="491" y="0"/>
                </a:cubicBezTo>
                <a:close/>
              </a:path>
            </a:pathLst>
          </a:custGeom>
          <a:gradFill>
            <a:gsLst>
              <a:gs pos="16000">
                <a:schemeClr val="bg1">
                  <a:alpha val="0"/>
                </a:schemeClr>
              </a:gs>
              <a:gs pos="49000">
                <a:schemeClr val="accent1">
                  <a:alpha val="21000"/>
                </a:schemeClr>
              </a:gs>
              <a:gs pos="99000">
                <a:schemeClr val="accent1">
                  <a:alpha val="45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kumimoji="1" lang="zh-CN" altLang="en-US"/>
          </a:p>
        </p:txBody>
      </p:sp>
      <p:sp>
        <p:nvSpPr>
          <p:cNvPr id="28" name="任意多边形 27"/>
          <p:cNvSpPr/>
          <p:nvPr userDrawn="1">
            <p:custDataLst>
              <p:tags r:id="rId5"/>
            </p:custDataLst>
          </p:nvPr>
        </p:nvSpPr>
        <p:spPr>
          <a:xfrm rot="10800000">
            <a:off x="0" y="4669155"/>
            <a:ext cx="3502660" cy="182753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516" h="2878">
                <a:moveTo>
                  <a:pt x="1439" y="0"/>
                </a:moveTo>
                <a:lnTo>
                  <a:pt x="5516" y="0"/>
                </a:lnTo>
                <a:lnTo>
                  <a:pt x="5516" y="2878"/>
                </a:lnTo>
                <a:lnTo>
                  <a:pt x="1439" y="2878"/>
                </a:lnTo>
                <a:cubicBezTo>
                  <a:pt x="644" y="2878"/>
                  <a:pt x="0" y="2234"/>
                  <a:pt x="0" y="1439"/>
                </a:cubicBezTo>
                <a:cubicBezTo>
                  <a:pt x="0" y="644"/>
                  <a:pt x="644" y="0"/>
                  <a:pt x="1439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10000"/>
                </a:schemeClr>
              </a:gs>
              <a:gs pos="99000">
                <a:schemeClr val="accent1">
                  <a:alpha val="86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kumimoji="1" lang="zh-CN" altLang="en-US">
              <a:sym typeface="+mn-ea"/>
            </a:endParaRPr>
          </a:p>
        </p:txBody>
      </p:sp>
      <p:sp>
        <p:nvSpPr>
          <p:cNvPr id="29" name="任意多边形 28"/>
          <p:cNvSpPr/>
          <p:nvPr userDrawn="1">
            <p:custDataLst>
              <p:tags r:id="rId6"/>
            </p:custDataLst>
          </p:nvPr>
        </p:nvSpPr>
        <p:spPr>
          <a:xfrm rot="10800000" flipV="1">
            <a:off x="0" y="2737485"/>
            <a:ext cx="1604010" cy="11811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526" h="186">
                <a:moveTo>
                  <a:pt x="93" y="0"/>
                </a:moveTo>
                <a:lnTo>
                  <a:pt x="2526" y="0"/>
                </a:lnTo>
                <a:lnTo>
                  <a:pt x="2526" y="186"/>
                </a:lnTo>
                <a:lnTo>
                  <a:pt x="93" y="186"/>
                </a:lnTo>
                <a:cubicBezTo>
                  <a:pt x="42" y="186"/>
                  <a:pt x="0" y="144"/>
                  <a:pt x="0" y="93"/>
                </a:cubicBezTo>
                <a:cubicBezTo>
                  <a:pt x="0" y="42"/>
                  <a:pt x="42" y="0"/>
                  <a:pt x="93" y="0"/>
                </a:cubicBezTo>
                <a:close/>
              </a:path>
            </a:pathLst>
          </a:custGeom>
          <a:gradFill>
            <a:gsLst>
              <a:gs pos="16000">
                <a:schemeClr val="bg1">
                  <a:alpha val="0"/>
                </a:schemeClr>
              </a:gs>
              <a:gs pos="49000">
                <a:schemeClr val="accent1">
                  <a:alpha val="21000"/>
                </a:schemeClr>
              </a:gs>
              <a:gs pos="99000">
                <a:schemeClr val="accent1">
                  <a:alpha val="45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kumimoji="1" lang="zh-CN" altLang="en-US">
              <a:sym typeface="+mn-ea"/>
            </a:endParaRPr>
          </a:p>
        </p:txBody>
      </p:sp>
      <p:sp>
        <p:nvSpPr>
          <p:cNvPr id="30" name="任意多边形 29"/>
          <p:cNvSpPr/>
          <p:nvPr userDrawn="1">
            <p:custDataLst>
              <p:tags r:id="rId7"/>
            </p:custDataLst>
          </p:nvPr>
        </p:nvSpPr>
        <p:spPr>
          <a:xfrm>
            <a:off x="10360660" y="1118235"/>
            <a:ext cx="1831340" cy="44704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884" h="704">
                <a:moveTo>
                  <a:pt x="352" y="0"/>
                </a:moveTo>
                <a:lnTo>
                  <a:pt x="2884" y="0"/>
                </a:lnTo>
                <a:lnTo>
                  <a:pt x="2884" y="704"/>
                </a:lnTo>
                <a:lnTo>
                  <a:pt x="352" y="704"/>
                </a:lnTo>
                <a:cubicBezTo>
                  <a:pt x="158" y="704"/>
                  <a:pt x="0" y="546"/>
                  <a:pt x="0" y="352"/>
                </a:cubicBezTo>
                <a:cubicBezTo>
                  <a:pt x="0" y="158"/>
                  <a:pt x="158" y="0"/>
                  <a:pt x="352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10000"/>
                </a:schemeClr>
              </a:gs>
              <a:gs pos="99000">
                <a:schemeClr val="accent1">
                  <a:alpha val="50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kumimoji="1" lang="zh-CN" altLang="en-US">
              <a:sym typeface="+mn-ea"/>
            </a:endParaRPr>
          </a:p>
        </p:txBody>
      </p:sp>
      <p:sp>
        <p:nvSpPr>
          <p:cNvPr id="31" name="任意多边形 30"/>
          <p:cNvSpPr/>
          <p:nvPr userDrawn="1">
            <p:custDataLst>
              <p:tags r:id="rId8"/>
            </p:custDataLst>
          </p:nvPr>
        </p:nvSpPr>
        <p:spPr>
          <a:xfrm>
            <a:off x="8957945" y="1685290"/>
            <a:ext cx="3234055" cy="8763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093" h="138">
                <a:moveTo>
                  <a:pt x="69" y="0"/>
                </a:moveTo>
                <a:lnTo>
                  <a:pt x="5093" y="0"/>
                </a:lnTo>
                <a:lnTo>
                  <a:pt x="5093" y="138"/>
                </a:lnTo>
                <a:lnTo>
                  <a:pt x="69" y="138"/>
                </a:lnTo>
                <a:cubicBezTo>
                  <a:pt x="31" y="138"/>
                  <a:pt x="0" y="107"/>
                  <a:pt x="0" y="69"/>
                </a:cubicBezTo>
                <a:cubicBezTo>
                  <a:pt x="0" y="31"/>
                  <a:pt x="31" y="0"/>
                  <a:pt x="69" y="0"/>
                </a:cubicBezTo>
                <a:close/>
              </a:path>
            </a:pathLst>
          </a:custGeom>
          <a:gradFill>
            <a:gsLst>
              <a:gs pos="16000">
                <a:schemeClr val="bg1">
                  <a:alpha val="0"/>
                </a:schemeClr>
              </a:gs>
              <a:gs pos="49000">
                <a:schemeClr val="accent1">
                  <a:alpha val="21000"/>
                </a:schemeClr>
              </a:gs>
              <a:gs pos="99000">
                <a:schemeClr val="accent1">
                  <a:alpha val="45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kumimoji="1" lang="zh-CN" altLang="en-US">
              <a:sym typeface="+mn-ea"/>
            </a:endParaRPr>
          </a:p>
        </p:txBody>
      </p:sp>
      <p:sp>
        <p:nvSpPr>
          <p:cNvPr id="20" name="日期"/>
          <p:cNvSpPr>
            <a:spLocks noGrp="1"/>
          </p:cNvSpPr>
          <p:nvPr>
            <p:ph type="body" idx="16386" hasCustomPrompt="1"/>
            <p:custDataLst>
              <p:tags r:id="rId9"/>
            </p:custDataLst>
          </p:nvPr>
        </p:nvSpPr>
        <p:spPr>
          <a:xfrm>
            <a:off x="2145771" y="1981200"/>
            <a:ext cx="7875058" cy="457200"/>
          </a:xfrm>
        </p:spPr>
        <p:txBody>
          <a:bodyPr vert="horz" wrap="square" lIns="0" tIns="0" rIns="0" bIns="0" anchor="t" anchorCtr="0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20XX YEAR</a:t>
            </a:r>
            <a:endParaRPr lang="zh-CN" altLang="en-US" dirty="0"/>
          </a:p>
        </p:txBody>
      </p:sp>
      <p:sp>
        <p:nvSpPr>
          <p:cNvPr id="19" name="标题 18"/>
          <p:cNvSpPr>
            <a:spLocks noGrp="1"/>
          </p:cNvSpPr>
          <p:nvPr>
            <p:ph type="ctrTitle" idx="16385" hasCustomPrompt="1"/>
            <p:custDataLst>
              <p:tags r:id="rId10"/>
            </p:custDataLst>
          </p:nvPr>
        </p:nvSpPr>
        <p:spPr>
          <a:xfrm>
            <a:off x="1903677" y="2489200"/>
            <a:ext cx="8384646" cy="1879600"/>
          </a:xfrm>
        </p:spPr>
        <p:txBody>
          <a:bodyPr vert="horz" wrap="square" lIns="0" tIns="0" rIns="0" bIns="0" anchor="t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000" spc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单击此处添加文档标题</a:t>
            </a:r>
            <a:endParaRPr lang="zh-CN" altLang="en-US" dirty="0"/>
          </a:p>
        </p:txBody>
      </p:sp>
      <p:sp>
        <p:nvSpPr>
          <p:cNvPr id="21" name="署名占位符 10"/>
          <p:cNvSpPr>
            <a:spLocks noGrp="1"/>
          </p:cNvSpPr>
          <p:nvPr>
            <p:ph type="body" sz="quarter" idx="16387" hasCustomPrompt="1"/>
            <p:custDataLst>
              <p:tags r:id="rId11"/>
            </p:custDataLst>
          </p:nvPr>
        </p:nvSpPr>
        <p:spPr>
          <a:xfrm>
            <a:off x="4812859" y="4419600"/>
            <a:ext cx="2540882" cy="533400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</p:spPr>
        <p:txBody>
          <a:bodyPr vert="horz" wrap="square" lIns="0" tIns="0" rIns="0" bIns="0" anchor="ctr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2000" b="1" spc="0">
                <a:solidFill>
                  <a:srgbClr val="FFFFFF"/>
                </a:solidFill>
              </a:defRPr>
            </a:lvl1pPr>
          </a:lstStyle>
          <a:p>
            <a:pPr lvl="0"/>
            <a:r>
              <a:rPr lang="zh-CN" altLang="en-US" dirty="0"/>
              <a:t>BY WPS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章节页_1_3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4"/>
          <p:cNvSpPr/>
          <p:nvPr userDrawn="1">
            <p:custDataLst>
              <p:tags r:id="rId2"/>
            </p:custDataLst>
          </p:nvPr>
        </p:nvSpPr>
        <p:spPr>
          <a:xfrm rot="3936059">
            <a:off x="9325554" y="2899264"/>
            <a:ext cx="4767883" cy="3119742"/>
          </a:xfrm>
          <a:custGeom>
            <a:avLst/>
            <a:gdLst>
              <a:gd name="idx" fmla="cos wd2 2700000"/>
              <a:gd name="idy" fmla="sin hd2 2700000"/>
              <a:gd name="il" fmla="+- hc 0 idx"/>
              <a:gd name="ir" fmla="+- hc idx 0"/>
              <a:gd name="it" fmla="+- vc 0 idy"/>
              <a:gd name="ib" fmla="+- vc idy 0"/>
            </a:gdLst>
            <a:ahLst/>
            <a:cxnLst>
              <a:cxn ang="3">
                <a:pos x="hc" y="t"/>
              </a:cxn>
              <a:cxn ang="3">
                <a:pos x="il" y="it"/>
              </a:cxn>
              <a:cxn ang="cd2">
                <a:pos x="l" y="vc"/>
              </a:cxn>
              <a:cxn ang="cd4">
                <a:pos x="il" y="ib"/>
              </a:cxn>
              <a:cxn ang="cd4">
                <a:pos x="hc" y="b"/>
              </a:cxn>
              <a:cxn ang="cd4">
                <a:pos x="ir" y="ib"/>
              </a:cxn>
              <a:cxn ang="0">
                <a:pos x="r" y="vc"/>
              </a:cxn>
              <a:cxn ang="3">
                <a:pos x="ir" y="it"/>
              </a:cxn>
            </a:cxnLst>
            <a:rect l="l" t="t" r="r" b="b"/>
            <a:pathLst>
              <a:path w="7508" h="4913">
                <a:moveTo>
                  <a:pt x="178" y="0"/>
                </a:moveTo>
                <a:lnTo>
                  <a:pt x="7508" y="3325"/>
                </a:lnTo>
                <a:lnTo>
                  <a:pt x="6791" y="4907"/>
                </a:lnTo>
                <a:lnTo>
                  <a:pt x="6778" y="4908"/>
                </a:lnTo>
                <a:cubicBezTo>
                  <a:pt x="6667" y="4911"/>
                  <a:pt x="6556" y="4913"/>
                  <a:pt x="6444" y="4913"/>
                </a:cubicBezTo>
                <a:cubicBezTo>
                  <a:pt x="2885" y="4913"/>
                  <a:pt x="0" y="3131"/>
                  <a:pt x="0" y="933"/>
                </a:cubicBezTo>
                <a:cubicBezTo>
                  <a:pt x="0" y="624"/>
                  <a:pt x="57" y="323"/>
                  <a:pt x="165" y="34"/>
                </a:cubicBezTo>
                <a:lnTo>
                  <a:pt x="178" y="0"/>
                </a:lnTo>
                <a:close/>
              </a:path>
            </a:pathLst>
          </a:custGeom>
          <a:gradFill flip="none" rotWithShape="1">
            <a:gsLst>
              <a:gs pos="100000">
                <a:schemeClr val="accent1"/>
              </a:gs>
              <a:gs pos="0">
                <a:srgbClr val="01297F"/>
              </a:gs>
            </a:gsLst>
            <a:lin ang="135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kumimoji="1" lang="zh-CN" altLang="en-US"/>
          </a:p>
        </p:txBody>
      </p:sp>
      <p:sp>
        <p:nvSpPr>
          <p:cNvPr id="11" name="任意多边形 10"/>
          <p:cNvSpPr/>
          <p:nvPr userDrawn="1">
            <p:custDataLst>
              <p:tags r:id="rId3"/>
            </p:custDataLst>
          </p:nvPr>
        </p:nvSpPr>
        <p:spPr>
          <a:xfrm rot="10800000">
            <a:off x="0" y="1135380"/>
            <a:ext cx="1046480" cy="288925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48" h="455">
                <a:moveTo>
                  <a:pt x="228" y="0"/>
                </a:moveTo>
                <a:lnTo>
                  <a:pt x="1648" y="0"/>
                </a:lnTo>
                <a:lnTo>
                  <a:pt x="1648" y="455"/>
                </a:lnTo>
                <a:lnTo>
                  <a:pt x="228" y="455"/>
                </a:lnTo>
                <a:cubicBezTo>
                  <a:pt x="102" y="455"/>
                  <a:pt x="0" y="353"/>
                  <a:pt x="0" y="228"/>
                </a:cubicBezTo>
                <a:cubicBezTo>
                  <a:pt x="0" y="102"/>
                  <a:pt x="102" y="0"/>
                  <a:pt x="228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12000"/>
                </a:schemeClr>
              </a:gs>
              <a:gs pos="99000">
                <a:schemeClr val="accent1">
                  <a:alpha val="78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kumimoji="1" lang="zh-CN" altLang="en-US">
              <a:sym typeface="+mn-ea"/>
            </a:endParaRPr>
          </a:p>
        </p:txBody>
      </p:sp>
      <p:sp>
        <p:nvSpPr>
          <p:cNvPr id="27" name="任意多边形 26"/>
          <p:cNvSpPr/>
          <p:nvPr userDrawn="1">
            <p:custDataLst>
              <p:tags r:id="rId4"/>
            </p:custDataLst>
          </p:nvPr>
        </p:nvSpPr>
        <p:spPr>
          <a:xfrm rot="10800000">
            <a:off x="0" y="441488"/>
            <a:ext cx="2828354" cy="402765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454" h="634">
                <a:moveTo>
                  <a:pt x="317" y="0"/>
                </a:moveTo>
                <a:lnTo>
                  <a:pt x="4454" y="0"/>
                </a:lnTo>
                <a:lnTo>
                  <a:pt x="4454" y="634"/>
                </a:lnTo>
                <a:lnTo>
                  <a:pt x="317" y="634"/>
                </a:lnTo>
                <a:cubicBezTo>
                  <a:pt x="142" y="634"/>
                  <a:pt x="0" y="492"/>
                  <a:pt x="0" y="317"/>
                </a:cubicBezTo>
                <a:cubicBezTo>
                  <a:pt x="0" y="142"/>
                  <a:pt x="142" y="0"/>
                  <a:pt x="317" y="0"/>
                </a:cubicBezTo>
                <a:close/>
              </a:path>
            </a:pathLst>
          </a:custGeom>
          <a:gradFill>
            <a:gsLst>
              <a:gs pos="0">
                <a:schemeClr val="bg1">
                  <a:alpha val="0"/>
                </a:schemeClr>
              </a:gs>
              <a:gs pos="49000">
                <a:schemeClr val="accent1">
                  <a:alpha val="33000"/>
                </a:schemeClr>
              </a:gs>
              <a:gs pos="99000">
                <a:schemeClr val="accent1">
                  <a:alpha val="54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kumimoji="1" lang="zh-CN" altLang="en-US">
              <a:sym typeface="+mn-ea"/>
            </a:endParaRPr>
          </a:p>
        </p:txBody>
      </p:sp>
      <p:sp>
        <p:nvSpPr>
          <p:cNvPr id="15" name="标题 14"/>
          <p:cNvSpPr>
            <a:spLocks noGrp="1"/>
          </p:cNvSpPr>
          <p:nvPr>
            <p:ph type="title" idx="16385" hasCustomPrompt="1"/>
            <p:custDataLst>
              <p:tags r:id="rId5"/>
            </p:custDataLst>
          </p:nvPr>
        </p:nvSpPr>
        <p:spPr>
          <a:xfrm>
            <a:off x="1016000" y="3530600"/>
            <a:ext cx="6352117" cy="1524000"/>
          </a:xfrm>
        </p:spPr>
        <p:txBody>
          <a:bodyPr vert="horz" lIns="0" tIns="0" rIns="0" bIns="0" anchor="t" anchorCtr="0">
            <a:normAutofit/>
          </a:bodyPr>
          <a:lstStyle>
            <a:lvl1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800" b="0" spc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单击此处添加章节标题</a:t>
            </a:r>
            <a:endParaRPr lang="zh-CN" altLang="en-US" dirty="0"/>
          </a:p>
        </p:txBody>
      </p:sp>
      <p:sp>
        <p:nvSpPr>
          <p:cNvPr id="16" name="文本占位符 15"/>
          <p:cNvSpPr>
            <a:spLocks noGrp="1"/>
          </p:cNvSpPr>
          <p:nvPr>
            <p:ph type="body" idx="16386" hasCustomPrompt="1"/>
            <p:custDataLst>
              <p:tags r:id="rId6"/>
            </p:custDataLst>
          </p:nvPr>
        </p:nvSpPr>
        <p:spPr>
          <a:xfrm>
            <a:off x="1016000" y="1905000"/>
            <a:ext cx="1527175" cy="1524000"/>
          </a:xfrm>
        </p:spPr>
        <p:txBody>
          <a:bodyPr vert="horz" lIns="0" tIns="0" rIns="0" bIns="0" anchor="ctr" anchorCtr="0">
            <a:normAutofit/>
          </a:bodyPr>
          <a:lstStyle>
            <a:lvl1pPr marL="0" indent="0" algn="l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7200" b="1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showMasterSp="0" userDrawn="1">
  <p:cSld name="结束页_1_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圆角矩形 5"/>
          <p:cNvSpPr/>
          <p:nvPr userDrawn="1">
            <p:custDataLst>
              <p:tags r:id="rId2"/>
            </p:custDataLst>
          </p:nvPr>
        </p:nvSpPr>
        <p:spPr>
          <a:xfrm rot="10800000">
            <a:off x="0" y="1505585"/>
            <a:ext cx="2440305" cy="44704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3843" h="704">
                <a:moveTo>
                  <a:pt x="352" y="0"/>
                </a:moveTo>
                <a:lnTo>
                  <a:pt x="3843" y="0"/>
                </a:lnTo>
                <a:lnTo>
                  <a:pt x="3843" y="704"/>
                </a:lnTo>
                <a:lnTo>
                  <a:pt x="352" y="704"/>
                </a:lnTo>
                <a:cubicBezTo>
                  <a:pt x="158" y="704"/>
                  <a:pt x="0" y="546"/>
                  <a:pt x="0" y="352"/>
                </a:cubicBezTo>
                <a:cubicBezTo>
                  <a:pt x="0" y="158"/>
                  <a:pt x="158" y="0"/>
                  <a:pt x="352" y="0"/>
                </a:cubicBezTo>
                <a:close/>
              </a:path>
            </a:pathLst>
          </a:custGeom>
          <a:gradFill>
            <a:gsLst>
              <a:gs pos="16000">
                <a:schemeClr val="bg1">
                  <a:alpha val="0"/>
                </a:schemeClr>
              </a:gs>
              <a:gs pos="49000">
                <a:schemeClr val="accent1">
                  <a:alpha val="21000"/>
                </a:schemeClr>
              </a:gs>
              <a:gs pos="99000">
                <a:schemeClr val="accent1">
                  <a:alpha val="45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kumimoji="1" lang="zh-CN" altLang="en-US">
              <a:sym typeface="+mn-ea"/>
            </a:endParaRPr>
          </a:p>
        </p:txBody>
      </p:sp>
      <p:sp>
        <p:nvSpPr>
          <p:cNvPr id="18" name="任意多边形 17"/>
          <p:cNvSpPr/>
          <p:nvPr userDrawn="1">
            <p:custDataLst>
              <p:tags r:id="rId3"/>
            </p:custDataLst>
          </p:nvPr>
        </p:nvSpPr>
        <p:spPr>
          <a:xfrm>
            <a:off x="9203055" y="4669155"/>
            <a:ext cx="2988945" cy="1278255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4707" h="2013">
                <a:moveTo>
                  <a:pt x="1007" y="0"/>
                </a:moveTo>
                <a:lnTo>
                  <a:pt x="4707" y="0"/>
                </a:lnTo>
                <a:lnTo>
                  <a:pt x="4707" y="2013"/>
                </a:lnTo>
                <a:lnTo>
                  <a:pt x="1007" y="2013"/>
                </a:lnTo>
                <a:cubicBezTo>
                  <a:pt x="451" y="2013"/>
                  <a:pt x="0" y="1562"/>
                  <a:pt x="0" y="1007"/>
                </a:cubicBezTo>
                <a:cubicBezTo>
                  <a:pt x="0" y="451"/>
                  <a:pt x="451" y="0"/>
                  <a:pt x="1007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0"/>
                </a:schemeClr>
              </a:gs>
              <a:gs pos="99000">
                <a:schemeClr val="accent1">
                  <a:alpha val="75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kumimoji="1" lang="zh-CN" altLang="en-US">
              <a:sym typeface="+mn-ea"/>
            </a:endParaRPr>
          </a:p>
        </p:txBody>
      </p:sp>
      <p:sp>
        <p:nvSpPr>
          <p:cNvPr id="23" name="任意多边形 22"/>
          <p:cNvSpPr/>
          <p:nvPr userDrawn="1">
            <p:custDataLst>
              <p:tags r:id="rId4"/>
            </p:custDataLst>
          </p:nvPr>
        </p:nvSpPr>
        <p:spPr>
          <a:xfrm rot="10800000">
            <a:off x="0" y="780415"/>
            <a:ext cx="4521200" cy="62357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120" h="982">
                <a:moveTo>
                  <a:pt x="491" y="0"/>
                </a:moveTo>
                <a:lnTo>
                  <a:pt x="6935" y="0"/>
                </a:lnTo>
                <a:cubicBezTo>
                  <a:pt x="6994" y="0"/>
                  <a:pt x="7051" y="11"/>
                  <a:pt x="7104" y="30"/>
                </a:cubicBezTo>
                <a:lnTo>
                  <a:pt x="7120" y="36"/>
                </a:lnTo>
                <a:lnTo>
                  <a:pt x="7120" y="946"/>
                </a:lnTo>
                <a:lnTo>
                  <a:pt x="7104" y="952"/>
                </a:lnTo>
                <a:cubicBezTo>
                  <a:pt x="7051" y="971"/>
                  <a:pt x="6994" y="982"/>
                  <a:pt x="6935" y="982"/>
                </a:cubicBezTo>
                <a:lnTo>
                  <a:pt x="491" y="982"/>
                </a:lnTo>
                <a:cubicBezTo>
                  <a:pt x="220" y="982"/>
                  <a:pt x="0" y="762"/>
                  <a:pt x="0" y="491"/>
                </a:cubicBezTo>
                <a:cubicBezTo>
                  <a:pt x="0" y="220"/>
                  <a:pt x="220" y="0"/>
                  <a:pt x="491" y="0"/>
                </a:cubicBezTo>
                <a:close/>
              </a:path>
            </a:pathLst>
          </a:custGeom>
          <a:gradFill>
            <a:gsLst>
              <a:gs pos="16000">
                <a:schemeClr val="bg1">
                  <a:alpha val="0"/>
                </a:schemeClr>
              </a:gs>
              <a:gs pos="49000">
                <a:schemeClr val="accent1">
                  <a:alpha val="21000"/>
                </a:schemeClr>
              </a:gs>
              <a:gs pos="99000">
                <a:schemeClr val="accent1">
                  <a:alpha val="45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p>
            <a:pPr algn="ctr"/>
            <a:endParaRPr kumimoji="1" lang="zh-CN" altLang="en-US"/>
          </a:p>
        </p:txBody>
      </p:sp>
      <p:sp>
        <p:nvSpPr>
          <p:cNvPr id="24" name="任意多边形 23"/>
          <p:cNvSpPr/>
          <p:nvPr userDrawn="1">
            <p:custDataLst>
              <p:tags r:id="rId5"/>
            </p:custDataLst>
          </p:nvPr>
        </p:nvSpPr>
        <p:spPr>
          <a:xfrm rot="10800000">
            <a:off x="0" y="4669155"/>
            <a:ext cx="3502660" cy="182753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516" h="2878">
                <a:moveTo>
                  <a:pt x="1439" y="0"/>
                </a:moveTo>
                <a:lnTo>
                  <a:pt x="5516" y="0"/>
                </a:lnTo>
                <a:lnTo>
                  <a:pt x="5516" y="2878"/>
                </a:lnTo>
                <a:lnTo>
                  <a:pt x="1439" y="2878"/>
                </a:lnTo>
                <a:cubicBezTo>
                  <a:pt x="644" y="2878"/>
                  <a:pt x="0" y="2234"/>
                  <a:pt x="0" y="1439"/>
                </a:cubicBezTo>
                <a:cubicBezTo>
                  <a:pt x="0" y="644"/>
                  <a:pt x="644" y="0"/>
                  <a:pt x="1439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10000"/>
                </a:schemeClr>
              </a:gs>
              <a:gs pos="99000">
                <a:schemeClr val="accent1">
                  <a:alpha val="86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kumimoji="1" lang="zh-CN" altLang="en-US">
              <a:sym typeface="+mn-ea"/>
            </a:endParaRPr>
          </a:p>
        </p:txBody>
      </p:sp>
      <p:sp>
        <p:nvSpPr>
          <p:cNvPr id="26" name="任意多边形 25"/>
          <p:cNvSpPr/>
          <p:nvPr userDrawn="1">
            <p:custDataLst>
              <p:tags r:id="rId6"/>
            </p:custDataLst>
          </p:nvPr>
        </p:nvSpPr>
        <p:spPr>
          <a:xfrm rot="10800000" flipV="1">
            <a:off x="0" y="2737485"/>
            <a:ext cx="1604010" cy="11811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526" h="186">
                <a:moveTo>
                  <a:pt x="93" y="0"/>
                </a:moveTo>
                <a:lnTo>
                  <a:pt x="2526" y="0"/>
                </a:lnTo>
                <a:lnTo>
                  <a:pt x="2526" y="186"/>
                </a:lnTo>
                <a:lnTo>
                  <a:pt x="93" y="186"/>
                </a:lnTo>
                <a:cubicBezTo>
                  <a:pt x="42" y="186"/>
                  <a:pt x="0" y="144"/>
                  <a:pt x="0" y="93"/>
                </a:cubicBezTo>
                <a:cubicBezTo>
                  <a:pt x="0" y="42"/>
                  <a:pt x="42" y="0"/>
                  <a:pt x="93" y="0"/>
                </a:cubicBezTo>
                <a:close/>
              </a:path>
            </a:pathLst>
          </a:custGeom>
          <a:gradFill>
            <a:gsLst>
              <a:gs pos="16000">
                <a:schemeClr val="bg1">
                  <a:alpha val="0"/>
                </a:schemeClr>
              </a:gs>
              <a:gs pos="49000">
                <a:schemeClr val="accent1">
                  <a:alpha val="21000"/>
                </a:schemeClr>
              </a:gs>
              <a:gs pos="99000">
                <a:schemeClr val="accent1">
                  <a:alpha val="45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kumimoji="1" lang="zh-CN" altLang="en-US">
              <a:sym typeface="+mn-ea"/>
            </a:endParaRPr>
          </a:p>
        </p:txBody>
      </p:sp>
      <p:sp>
        <p:nvSpPr>
          <p:cNvPr id="32" name="任意多边形 31"/>
          <p:cNvSpPr/>
          <p:nvPr userDrawn="1">
            <p:custDataLst>
              <p:tags r:id="rId7"/>
            </p:custDataLst>
          </p:nvPr>
        </p:nvSpPr>
        <p:spPr>
          <a:xfrm>
            <a:off x="10360660" y="1118235"/>
            <a:ext cx="1831340" cy="44704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884" h="704">
                <a:moveTo>
                  <a:pt x="352" y="0"/>
                </a:moveTo>
                <a:lnTo>
                  <a:pt x="2884" y="0"/>
                </a:lnTo>
                <a:lnTo>
                  <a:pt x="2884" y="704"/>
                </a:lnTo>
                <a:lnTo>
                  <a:pt x="352" y="704"/>
                </a:lnTo>
                <a:cubicBezTo>
                  <a:pt x="158" y="704"/>
                  <a:pt x="0" y="546"/>
                  <a:pt x="0" y="352"/>
                </a:cubicBezTo>
                <a:cubicBezTo>
                  <a:pt x="0" y="158"/>
                  <a:pt x="158" y="0"/>
                  <a:pt x="352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10000"/>
                </a:schemeClr>
              </a:gs>
              <a:gs pos="99000">
                <a:schemeClr val="accent1">
                  <a:alpha val="50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kumimoji="1" lang="zh-CN" altLang="en-US">
              <a:sym typeface="+mn-ea"/>
            </a:endParaRPr>
          </a:p>
        </p:txBody>
      </p:sp>
      <p:sp>
        <p:nvSpPr>
          <p:cNvPr id="33" name="任意多边形 32"/>
          <p:cNvSpPr/>
          <p:nvPr userDrawn="1">
            <p:custDataLst>
              <p:tags r:id="rId8"/>
            </p:custDataLst>
          </p:nvPr>
        </p:nvSpPr>
        <p:spPr>
          <a:xfrm>
            <a:off x="8957945" y="1685290"/>
            <a:ext cx="3234055" cy="8763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5093" h="138">
                <a:moveTo>
                  <a:pt x="69" y="0"/>
                </a:moveTo>
                <a:lnTo>
                  <a:pt x="5093" y="0"/>
                </a:lnTo>
                <a:lnTo>
                  <a:pt x="5093" y="138"/>
                </a:lnTo>
                <a:lnTo>
                  <a:pt x="69" y="138"/>
                </a:lnTo>
                <a:cubicBezTo>
                  <a:pt x="31" y="138"/>
                  <a:pt x="0" y="107"/>
                  <a:pt x="0" y="69"/>
                </a:cubicBezTo>
                <a:cubicBezTo>
                  <a:pt x="0" y="31"/>
                  <a:pt x="31" y="0"/>
                  <a:pt x="69" y="0"/>
                </a:cubicBezTo>
                <a:close/>
              </a:path>
            </a:pathLst>
          </a:custGeom>
          <a:gradFill>
            <a:gsLst>
              <a:gs pos="16000">
                <a:schemeClr val="bg1">
                  <a:alpha val="0"/>
                </a:schemeClr>
              </a:gs>
              <a:gs pos="49000">
                <a:schemeClr val="accent1">
                  <a:alpha val="21000"/>
                </a:schemeClr>
              </a:gs>
              <a:gs pos="99000">
                <a:schemeClr val="accent1">
                  <a:alpha val="45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kumimoji="1" lang="zh-CN" altLang="en-US">
              <a:sym typeface="+mn-ea"/>
            </a:endParaRPr>
          </a:p>
        </p:txBody>
      </p:sp>
      <p:sp>
        <p:nvSpPr>
          <p:cNvPr id="7" name="Subtitle 6"/>
          <p:cNvSpPr>
            <a:spLocks noGrp="1"/>
          </p:cNvSpPr>
          <p:nvPr>
            <p:ph type="body" idx="16386" hasCustomPrompt="1"/>
            <p:custDataLst>
              <p:tags r:id="rId9"/>
            </p:custDataLst>
          </p:nvPr>
        </p:nvSpPr>
        <p:spPr>
          <a:xfrm>
            <a:off x="3364971" y="2667000"/>
            <a:ext cx="5449358" cy="457200"/>
          </a:xfrm>
          <a:noFill/>
        </p:spPr>
        <p:txBody>
          <a:bodyPr vert="horz"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accent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THE END</a:t>
            </a:r>
            <a:endParaRPr lang="zh-CN" altLang="en-US"/>
          </a:p>
        </p:txBody>
      </p:sp>
      <p:sp>
        <p:nvSpPr>
          <p:cNvPr id="34" name="标题 33"/>
          <p:cNvSpPr>
            <a:spLocks noGrp="1"/>
          </p:cNvSpPr>
          <p:nvPr>
            <p:ph type="ctrTitle" idx="16385" hasCustomPrompt="1"/>
            <p:custDataLst>
              <p:tags r:id="rId10"/>
            </p:custDataLst>
          </p:nvPr>
        </p:nvSpPr>
        <p:spPr>
          <a:xfrm>
            <a:off x="3364089" y="3175000"/>
            <a:ext cx="5451122" cy="1016000"/>
          </a:xfrm>
        </p:spPr>
        <p:txBody>
          <a:bodyPr vert="horz" wrap="square" lIns="0" tIns="0" rIns="0" bIns="0" anchor="t" anchorCtr="0">
            <a:normAutofit/>
          </a:bodyPr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6400" spc="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谢谢观看</a:t>
            </a:r>
            <a:endParaRPr lang="zh-CN" alt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7" name="页脚占位符 4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8" name="日期占位符 3"/>
          <p:cNvSpPr>
            <a:spLocks noGrp="1"/>
          </p:cNvSpPr>
          <p:nvPr>
            <p:ph type="dt" sz="half" idx="2"/>
            <p:custDataLst>
              <p:tags r:id="rId4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11" name="Subtitle 10"/>
          <p:cNvSpPr>
            <a:spLocks noGrp="1"/>
          </p:cNvSpPr>
          <p:nvPr>
            <p:ph type="subTitle" idx="17826305" hasCustomPrompt="1"/>
            <p:custDataLst>
              <p:tags r:id="rId5"/>
            </p:custDataLst>
          </p:nvPr>
        </p:nvSpPr>
        <p:spPr>
          <a:xfrm>
            <a:off x="761471" y="2667000"/>
            <a:ext cx="2363258" cy="457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12" name="Title 11"/>
          <p:cNvSpPr>
            <a:spLocks noGrp="1"/>
          </p:cNvSpPr>
          <p:nvPr>
            <p:ph type="ctrTitle" idx="17826049" hasCustomPrompt="1"/>
            <p:custDataLst>
              <p:tags r:id="rId6"/>
            </p:custDataLst>
          </p:nvPr>
        </p:nvSpPr>
        <p:spPr>
          <a:xfrm>
            <a:off x="760942" y="3175000"/>
            <a:ext cx="2364317" cy="762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None/>
              <a:defRPr sz="4800" b="1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319883777" hasCustomPrompt="1"/>
            <p:custDataLst>
              <p:tags r:id="rId7"/>
            </p:custDataLst>
          </p:nvPr>
        </p:nvSpPr>
        <p:spPr>
          <a:xfrm>
            <a:off x="40703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14" name="装饰  3"/>
          <p:cNvSpPr>
            <a:spLocks noGrp="1"/>
          </p:cNvSpPr>
          <p:nvPr>
            <p:ph type="body" idx="319883522" hasCustomPrompt="1"/>
            <p:custDataLst>
              <p:tags r:id="rId8"/>
            </p:custDataLst>
          </p:nvPr>
        </p:nvSpPr>
        <p:spPr>
          <a:xfrm>
            <a:off x="48514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5" name="Text Placeholder 14"/>
          <p:cNvSpPr>
            <a:spLocks noGrp="1"/>
          </p:cNvSpPr>
          <p:nvPr>
            <p:ph type="body" idx="51446017" hasCustomPrompt="1"/>
            <p:custDataLst>
              <p:tags r:id="rId9"/>
            </p:custDataLst>
          </p:nvPr>
        </p:nvSpPr>
        <p:spPr>
          <a:xfrm>
            <a:off x="50800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6" name="Text Placeholder 15"/>
          <p:cNvSpPr>
            <a:spLocks noGrp="1"/>
          </p:cNvSpPr>
          <p:nvPr>
            <p:ph type="body" idx="319949313" hasCustomPrompt="1"/>
            <p:custDataLst>
              <p:tags r:id="rId10"/>
            </p:custDataLst>
          </p:nvPr>
        </p:nvSpPr>
        <p:spPr>
          <a:xfrm>
            <a:off x="7994650" y="22860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17" name="装饰  6"/>
          <p:cNvSpPr>
            <a:spLocks noGrp="1"/>
          </p:cNvSpPr>
          <p:nvPr>
            <p:ph type="body" idx="319949058" hasCustomPrompt="1"/>
            <p:custDataLst>
              <p:tags r:id="rId11"/>
            </p:custDataLst>
          </p:nvPr>
        </p:nvSpPr>
        <p:spPr>
          <a:xfrm>
            <a:off x="8775700" y="22098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8" name="Text Placeholder 17"/>
          <p:cNvSpPr>
            <a:spLocks noGrp="1"/>
          </p:cNvSpPr>
          <p:nvPr>
            <p:ph type="body" idx="51511553" hasCustomPrompt="1"/>
            <p:custDataLst>
              <p:tags r:id="rId12"/>
            </p:custDataLst>
          </p:nvPr>
        </p:nvSpPr>
        <p:spPr>
          <a:xfrm>
            <a:off x="9004300" y="21336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19" name="Text Placeholder 18"/>
          <p:cNvSpPr>
            <a:spLocks noGrp="1"/>
          </p:cNvSpPr>
          <p:nvPr>
            <p:ph type="body" idx="320014849" hasCustomPrompt="1"/>
            <p:custDataLst>
              <p:tags r:id="rId13"/>
            </p:custDataLst>
          </p:nvPr>
        </p:nvSpPr>
        <p:spPr>
          <a:xfrm>
            <a:off x="40703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  <a:endParaRPr lang="zh-CN" altLang="en-US" smtClean="0"/>
          </a:p>
        </p:txBody>
      </p:sp>
      <p:sp>
        <p:nvSpPr>
          <p:cNvPr id="20" name="装饰  9"/>
          <p:cNvSpPr>
            <a:spLocks noGrp="1"/>
          </p:cNvSpPr>
          <p:nvPr>
            <p:ph type="body" idx="320014594" hasCustomPrompt="1"/>
            <p:custDataLst>
              <p:tags r:id="rId14"/>
            </p:custDataLst>
          </p:nvPr>
        </p:nvSpPr>
        <p:spPr>
          <a:xfrm>
            <a:off x="48514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1" name="Text Placeholder 20"/>
          <p:cNvSpPr>
            <a:spLocks noGrp="1"/>
          </p:cNvSpPr>
          <p:nvPr>
            <p:ph type="body" idx="51577089" hasCustomPrompt="1"/>
            <p:custDataLst>
              <p:tags r:id="rId15"/>
            </p:custDataLst>
          </p:nvPr>
        </p:nvSpPr>
        <p:spPr>
          <a:xfrm>
            <a:off x="50800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2" name="Text Placeholder 21"/>
          <p:cNvSpPr>
            <a:spLocks noGrp="1"/>
          </p:cNvSpPr>
          <p:nvPr>
            <p:ph type="body" idx="320080385" hasCustomPrompt="1"/>
            <p:custDataLst>
              <p:tags r:id="rId16"/>
            </p:custDataLst>
          </p:nvPr>
        </p:nvSpPr>
        <p:spPr>
          <a:xfrm>
            <a:off x="7994650" y="3962400"/>
            <a:ext cx="596900" cy="5080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0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04</a:t>
            </a:r>
            <a:endParaRPr lang="zh-CN" altLang="en-US" smtClean="0"/>
          </a:p>
        </p:txBody>
      </p:sp>
      <p:sp>
        <p:nvSpPr>
          <p:cNvPr id="23" name="装饰  2"/>
          <p:cNvSpPr>
            <a:spLocks noGrp="1"/>
          </p:cNvSpPr>
          <p:nvPr>
            <p:ph type="body" idx="320080130" hasCustomPrompt="1"/>
            <p:custDataLst>
              <p:tags r:id="rId17"/>
            </p:custDataLst>
          </p:nvPr>
        </p:nvSpPr>
        <p:spPr>
          <a:xfrm>
            <a:off x="8775700" y="3886200"/>
            <a:ext cx="25400" cy="762000"/>
          </a:xfrm>
          <a:custGeom>
            <a:avLst/>
            <a:gdLst>
              <a:gd name="connisteX0" fmla="*/ 0 w 25400"/>
              <a:gd name="connsiteY0" fmla="*/ 12700 h 762000"/>
              <a:gd name="connisteX1" fmla="*/ 12700 w 25400"/>
              <a:gd name="connsiteY1" fmla="*/ 0 h 762000"/>
              <a:gd name="connisteX2" fmla="*/ 12700 w 25400"/>
              <a:gd name="connsiteY2" fmla="*/ 0 h 762000"/>
              <a:gd name="connisteX3" fmla="*/ 25400 w 25400"/>
              <a:gd name="connsiteY3" fmla="*/ 12700 h 762000"/>
              <a:gd name="connisteX4" fmla="*/ 25400 w 25400"/>
              <a:gd name="connsiteY4" fmla="*/ 749300 h 762000"/>
              <a:gd name="connisteX5" fmla="*/ 12700 w 25400"/>
              <a:gd name="connsiteY5" fmla="*/ 762000 h 762000"/>
              <a:gd name="connisteX6" fmla="*/ 12700 w 25400"/>
              <a:gd name="connsiteY6" fmla="*/ 762000 h 762000"/>
              <a:gd name="connisteX7" fmla="*/ 0 w 25400"/>
              <a:gd name="connsiteY7" fmla="*/ 749300 h 762000"/>
              <a:gd name="connisteX8" fmla="*/ 0 w 25400"/>
              <a:gd name="connsiteY8" fmla="*/ 12700 h 7620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7620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749300"/>
                </a:lnTo>
                <a:cubicBezTo>
                  <a:pt x="25400" y="756314"/>
                  <a:pt x="19714" y="762000"/>
                  <a:pt x="12700" y="762000"/>
                </a:cubicBezTo>
                <a:lnTo>
                  <a:pt x="12700" y="762000"/>
                </a:lnTo>
                <a:cubicBezTo>
                  <a:pt x="5686" y="762000"/>
                  <a:pt x="0" y="756314"/>
                  <a:pt x="0" y="7493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4" name="Text Placeholder 23"/>
          <p:cNvSpPr>
            <a:spLocks noGrp="1"/>
          </p:cNvSpPr>
          <p:nvPr>
            <p:ph type="body" idx="51642625" hasCustomPrompt="1"/>
            <p:custDataLst>
              <p:tags r:id="rId18"/>
            </p:custDataLst>
          </p:nvPr>
        </p:nvSpPr>
        <p:spPr>
          <a:xfrm>
            <a:off x="9004300" y="3810000"/>
            <a:ext cx="2324100" cy="9144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8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正文页-30_40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idx="16385" hasCustomPrompt="1"/>
            <p:custDataLst>
              <p:tags r:id="rId2"/>
            </p:custDataLst>
          </p:nvPr>
        </p:nvSpPr>
        <p:spPr>
          <a:xfrm>
            <a:off x="5257800" y="533400"/>
            <a:ext cx="6324600" cy="6096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3600" b="0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单击此处添加标题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6394" hasCustomPrompt="1"/>
            <p:custDataLst>
              <p:tags r:id="rId3"/>
            </p:custDataLst>
          </p:nvPr>
        </p:nvSpPr>
        <p:spPr>
          <a:xfrm>
            <a:off x="609600" y="609600"/>
            <a:ext cx="4038600" cy="5638800"/>
          </a:xfrm>
          <a:custGeom>
            <a:avLst/>
            <a:gdLst>
              <a:gd name="connisteX0" fmla="*/ 0 w 4038600"/>
              <a:gd name="connsiteY0" fmla="*/ 203200 h 5638800"/>
              <a:gd name="connisteX1" fmla="*/ 203200 w 4038600"/>
              <a:gd name="connsiteY1" fmla="*/ 0 h 5638800"/>
              <a:gd name="connisteX2" fmla="*/ 3835400 w 4038600"/>
              <a:gd name="connsiteY2" fmla="*/ 0 h 5638800"/>
              <a:gd name="connisteX3" fmla="*/ 4038600 w 4038600"/>
              <a:gd name="connsiteY3" fmla="*/ 203200 h 5638800"/>
              <a:gd name="connisteX4" fmla="*/ 4038600 w 4038600"/>
              <a:gd name="connsiteY4" fmla="*/ 5435600 h 5638800"/>
              <a:gd name="connisteX5" fmla="*/ 3835400 w 4038600"/>
              <a:gd name="connsiteY5" fmla="*/ 5638800 h 5638800"/>
              <a:gd name="connisteX6" fmla="*/ 203200 w 4038600"/>
              <a:gd name="connsiteY6" fmla="*/ 5638800 h 5638800"/>
              <a:gd name="connisteX7" fmla="*/ 0 w 4038600"/>
              <a:gd name="connsiteY7" fmla="*/ 5435600 h 5638800"/>
              <a:gd name="connisteX8" fmla="*/ 0 w 40386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40386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5435600"/>
                </a:lnTo>
                <a:cubicBezTo>
                  <a:pt x="4038600" y="5547824"/>
                  <a:pt x="3947624" y="5638800"/>
                  <a:pt x="38354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  <a:solidFill>
            <a:srgbClr val="DDDDDD"/>
          </a:solidFill>
          <a:ln>
            <a:noFill/>
          </a:ln>
        </p:spPr>
        <p:txBody>
          <a:bodyPr>
            <a:norm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4" name="装饰  7"/>
          <p:cNvSpPr>
            <a:spLocks noGrp="1"/>
          </p:cNvSpPr>
          <p:nvPr>
            <p:ph type="body" idx="16395" hasCustomPrompt="1"/>
            <p:custDataLst>
              <p:tags r:id="rId4"/>
            </p:custDataLst>
          </p:nvPr>
        </p:nvSpPr>
        <p:spPr>
          <a:xfrm>
            <a:off x="5257800" y="22352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9" name="文本占位符 8"/>
          <p:cNvSpPr>
            <a:spLocks noGrp="1"/>
          </p:cNvSpPr>
          <p:nvPr>
            <p:ph type="body" idx="16386" hasCustomPrompt="1"/>
            <p:custDataLst>
              <p:tags r:id="rId5"/>
            </p:custDataLst>
          </p:nvPr>
        </p:nvSpPr>
        <p:spPr>
          <a:xfrm>
            <a:off x="5410200" y="2235200"/>
            <a:ext cx="2781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10" name="文本占位符 9"/>
          <p:cNvSpPr>
            <a:spLocks noGrp="1"/>
          </p:cNvSpPr>
          <p:nvPr>
            <p:ph type="body" idx="16387" hasCustomPrompt="1"/>
            <p:custDataLst>
              <p:tags r:id="rId6"/>
            </p:custDataLst>
          </p:nvPr>
        </p:nvSpPr>
        <p:spPr>
          <a:xfrm>
            <a:off x="5410200" y="2743200"/>
            <a:ext cx="27813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5" name="装饰  0"/>
          <p:cNvSpPr>
            <a:spLocks noGrp="1"/>
          </p:cNvSpPr>
          <p:nvPr>
            <p:ph type="body" idx="16396" hasCustomPrompt="1"/>
            <p:custDataLst>
              <p:tags r:id="rId7"/>
            </p:custDataLst>
          </p:nvPr>
        </p:nvSpPr>
        <p:spPr>
          <a:xfrm>
            <a:off x="8648700" y="22352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2" name="文本占位符 21"/>
          <p:cNvSpPr>
            <a:spLocks noGrp="1"/>
          </p:cNvSpPr>
          <p:nvPr>
            <p:ph type="body" idx="16388" hasCustomPrompt="1"/>
            <p:custDataLst>
              <p:tags r:id="rId8"/>
            </p:custDataLst>
          </p:nvPr>
        </p:nvSpPr>
        <p:spPr>
          <a:xfrm>
            <a:off x="8801100" y="2235200"/>
            <a:ext cx="2781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89" hasCustomPrompt="1"/>
            <p:custDataLst>
              <p:tags r:id="rId9"/>
            </p:custDataLst>
          </p:nvPr>
        </p:nvSpPr>
        <p:spPr>
          <a:xfrm>
            <a:off x="8801100" y="2743200"/>
            <a:ext cx="27813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4" name="装饰  3"/>
          <p:cNvSpPr>
            <a:spLocks noGrp="1"/>
          </p:cNvSpPr>
          <p:nvPr>
            <p:ph type="body" idx="16397" hasCustomPrompt="1"/>
            <p:custDataLst>
              <p:tags r:id="rId10"/>
            </p:custDataLst>
          </p:nvPr>
        </p:nvSpPr>
        <p:spPr>
          <a:xfrm>
            <a:off x="5257800" y="41148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5" name="文本占位符 24"/>
          <p:cNvSpPr>
            <a:spLocks noGrp="1"/>
          </p:cNvSpPr>
          <p:nvPr>
            <p:ph type="body" idx="16390" hasCustomPrompt="1"/>
            <p:custDataLst>
              <p:tags r:id="rId11"/>
            </p:custDataLst>
          </p:nvPr>
        </p:nvSpPr>
        <p:spPr>
          <a:xfrm>
            <a:off x="5410200" y="4114800"/>
            <a:ext cx="2781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1" hasCustomPrompt="1"/>
            <p:custDataLst>
              <p:tags r:id="rId12"/>
            </p:custDataLst>
          </p:nvPr>
        </p:nvSpPr>
        <p:spPr>
          <a:xfrm>
            <a:off x="5410200" y="4622800"/>
            <a:ext cx="27813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  <p:sp>
        <p:nvSpPr>
          <p:cNvPr id="27" name="装饰  6"/>
          <p:cNvSpPr>
            <a:spLocks noGrp="1"/>
          </p:cNvSpPr>
          <p:nvPr>
            <p:ph type="body" idx="16398" hasCustomPrompt="1"/>
            <p:custDataLst>
              <p:tags r:id="rId13"/>
            </p:custDataLst>
          </p:nvPr>
        </p:nvSpPr>
        <p:spPr>
          <a:xfrm>
            <a:off x="8648700" y="4114800"/>
            <a:ext cx="50800" cy="1422400"/>
          </a:xfrm>
          <a:custGeom>
            <a:avLst/>
            <a:gdLst>
              <a:gd name="connisteX0" fmla="*/ 0 w 50800"/>
              <a:gd name="connsiteY0" fmla="*/ 25400 h 1422400"/>
              <a:gd name="connisteX1" fmla="*/ 25400 w 50800"/>
              <a:gd name="connsiteY1" fmla="*/ 0 h 1422400"/>
              <a:gd name="connisteX2" fmla="*/ 25400 w 50800"/>
              <a:gd name="connsiteY2" fmla="*/ 0 h 1422400"/>
              <a:gd name="connisteX3" fmla="*/ 50800 w 50800"/>
              <a:gd name="connsiteY3" fmla="*/ 25400 h 1422400"/>
              <a:gd name="connisteX4" fmla="*/ 50800 w 50800"/>
              <a:gd name="connsiteY4" fmla="*/ 1397000 h 1422400"/>
              <a:gd name="connisteX5" fmla="*/ 25400 w 50800"/>
              <a:gd name="connsiteY5" fmla="*/ 1422400 h 1422400"/>
              <a:gd name="connisteX6" fmla="*/ 25400 w 50800"/>
              <a:gd name="connsiteY6" fmla="*/ 1422400 h 1422400"/>
              <a:gd name="connisteX7" fmla="*/ 0 w 50800"/>
              <a:gd name="connsiteY7" fmla="*/ 1397000 h 1422400"/>
              <a:gd name="connisteX8" fmla="*/ 0 w 50800"/>
              <a:gd name="connsiteY8" fmla="*/ 25400 h 14224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50800" h="1422400">
                <a:moveTo>
                  <a:pt x="0" y="25400"/>
                </a:moveTo>
                <a:cubicBezTo>
                  <a:pt x="0" y="11372"/>
                  <a:pt x="11372" y="0"/>
                  <a:pt x="25400" y="0"/>
                </a:cubicBezTo>
                <a:lnTo>
                  <a:pt x="25400" y="0"/>
                </a:lnTo>
                <a:cubicBezTo>
                  <a:pt x="39428" y="0"/>
                  <a:pt x="50800" y="11372"/>
                  <a:pt x="50800" y="25400"/>
                </a:cubicBezTo>
                <a:lnTo>
                  <a:pt x="50800" y="1397000"/>
                </a:lnTo>
                <a:cubicBezTo>
                  <a:pt x="50800" y="1411028"/>
                  <a:pt x="39428" y="1422400"/>
                  <a:pt x="25400" y="1422400"/>
                </a:cubicBezTo>
                <a:lnTo>
                  <a:pt x="25400" y="1422400"/>
                </a:lnTo>
                <a:cubicBezTo>
                  <a:pt x="11372" y="1422400"/>
                  <a:pt x="0" y="1411028"/>
                  <a:pt x="0" y="1397000"/>
                </a:cubicBezTo>
                <a:lnTo>
                  <a:pt x="0" y="25400"/>
                </a:lnTo>
                <a:close/>
              </a:path>
            </a:pathLst>
          </a:custGeom>
          <a:solidFill>
            <a:schemeClr val="accent1"/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8" name="文本占位符 27"/>
          <p:cNvSpPr>
            <a:spLocks noGrp="1"/>
          </p:cNvSpPr>
          <p:nvPr>
            <p:ph type="body" idx="16392" hasCustomPrompt="1"/>
            <p:custDataLst>
              <p:tags r:id="rId14"/>
            </p:custDataLst>
          </p:nvPr>
        </p:nvSpPr>
        <p:spPr>
          <a:xfrm>
            <a:off x="8801100" y="4114800"/>
            <a:ext cx="2781300" cy="406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11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单击添加项标题</a:t>
            </a:r>
            <a:endParaRPr lang="zh-CN" altLang="en-US" smtClean="0"/>
          </a:p>
        </p:txBody>
      </p:sp>
      <p:sp>
        <p:nvSpPr>
          <p:cNvPr id="29" name="文本占位符 28"/>
          <p:cNvSpPr>
            <a:spLocks noGrp="1"/>
          </p:cNvSpPr>
          <p:nvPr>
            <p:ph type="body" idx="16393" hasCustomPrompt="1"/>
            <p:custDataLst>
              <p:tags r:id="rId15"/>
            </p:custDataLst>
          </p:nvPr>
        </p:nvSpPr>
        <p:spPr>
          <a:xfrm>
            <a:off x="8801100" y="4622800"/>
            <a:ext cx="2781300" cy="914400"/>
          </a:xfrm>
          <a:noFill/>
        </p:spPr>
        <p:txBody>
          <a:bodyPr lIns="0" tIns="0" rIns="0" bIns="0" anchor="t">
            <a:normAutofit/>
          </a:bodyPr>
          <a:lstStyle>
            <a:lvl1pPr marL="0" indent="0" algn="l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1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单击此处添加项正文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-1-4_4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/>
          <p:cNvSpPr>
            <a:spLocks noGrp="1"/>
          </p:cNvSpPr>
          <p:nvPr>
            <p:ph type="subTitle" idx="16385" hasCustomPrompt="1"/>
            <p:custDataLst>
              <p:tags r:id="rId2"/>
            </p:custDataLst>
          </p:nvPr>
        </p:nvSpPr>
        <p:spPr>
          <a:xfrm>
            <a:off x="761471" y="2667000"/>
            <a:ext cx="2363258" cy="4572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buNone/>
              <a:defRPr sz="2400" b="0" spc="0">
                <a:solidFill>
                  <a:schemeClr val="tx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6386" hasCustomPrompt="1"/>
            <p:custDataLst>
              <p:tags r:id="rId3"/>
            </p:custDataLst>
          </p:nvPr>
        </p:nvSpPr>
        <p:spPr>
          <a:xfrm>
            <a:off x="760942" y="3175000"/>
            <a:ext cx="2364317" cy="762000"/>
          </a:xfrm>
          <a:noFill/>
        </p:spPr>
        <p:txBody>
          <a:bodyPr lIns="0" tIns="0" rIns="0" bIns="0" anchor="t">
            <a:normAutofit/>
          </a:bodyPr>
          <a:lstStyle>
            <a:lvl1pPr marL="0" indent="0" algn="ctr">
              <a:lnSpc>
                <a:spcPct val="104000"/>
              </a:lnSpc>
              <a:spcBef>
                <a:spcPct val="0"/>
              </a:spcBef>
              <a:spcAft>
                <a:spcPct val="0"/>
              </a:spcAft>
              <a:buNone/>
              <a:defRPr sz="4800" b="1" spc="0"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目录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8" hasCustomPrompt="1"/>
            <p:custDataLst>
              <p:tags r:id="rId4"/>
            </p:custDataLst>
          </p:nvPr>
        </p:nvSpPr>
        <p:spPr>
          <a:xfrm>
            <a:off x="4083050" y="1143000"/>
            <a:ext cx="723900" cy="609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8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01</a:t>
            </a:r>
            <a:endParaRPr lang="zh-CN" altLang="en-US" smtClean="0"/>
          </a:p>
        </p:txBody>
      </p:sp>
      <p:sp>
        <p:nvSpPr>
          <p:cNvPr id="9" name="装饰  8"/>
          <p:cNvSpPr>
            <a:spLocks noGrp="1"/>
          </p:cNvSpPr>
          <p:nvPr>
            <p:ph type="body" idx="16395" hasCustomPrompt="1"/>
            <p:custDataLst>
              <p:tags r:id="rId5"/>
            </p:custDataLst>
          </p:nvPr>
        </p:nvSpPr>
        <p:spPr>
          <a:xfrm>
            <a:off x="5130800" y="1041400"/>
            <a:ext cx="25400" cy="812800"/>
          </a:xfrm>
          <a:custGeom>
            <a:avLst/>
            <a:gdLst>
              <a:gd name="connisteX0" fmla="*/ 0 w 25400"/>
              <a:gd name="connsiteY0" fmla="*/ 12700 h 812800"/>
              <a:gd name="connisteX1" fmla="*/ 12700 w 25400"/>
              <a:gd name="connsiteY1" fmla="*/ 0 h 812800"/>
              <a:gd name="connisteX2" fmla="*/ 12700 w 25400"/>
              <a:gd name="connsiteY2" fmla="*/ 0 h 812800"/>
              <a:gd name="connisteX3" fmla="*/ 25400 w 25400"/>
              <a:gd name="connsiteY3" fmla="*/ 12700 h 812800"/>
              <a:gd name="connisteX4" fmla="*/ 25400 w 25400"/>
              <a:gd name="connsiteY4" fmla="*/ 800100 h 812800"/>
              <a:gd name="connisteX5" fmla="*/ 12700 w 25400"/>
              <a:gd name="connsiteY5" fmla="*/ 812800 h 812800"/>
              <a:gd name="connisteX6" fmla="*/ 12700 w 25400"/>
              <a:gd name="connsiteY6" fmla="*/ 812800 h 812800"/>
              <a:gd name="connisteX7" fmla="*/ 0 w 25400"/>
              <a:gd name="connsiteY7" fmla="*/ 800100 h 812800"/>
              <a:gd name="connisteX8" fmla="*/ 0 w 25400"/>
              <a:gd name="connsiteY8" fmla="*/ 12700 h 81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8128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800100"/>
                </a:lnTo>
                <a:cubicBezTo>
                  <a:pt x="25400" y="807114"/>
                  <a:pt x="19714" y="812800"/>
                  <a:pt x="12700" y="812800"/>
                </a:cubicBezTo>
                <a:lnTo>
                  <a:pt x="12700" y="812800"/>
                </a:lnTo>
                <a:cubicBezTo>
                  <a:pt x="5686" y="812800"/>
                  <a:pt x="0" y="807114"/>
                  <a:pt x="0" y="8001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10" name="文本占位符 9"/>
          <p:cNvSpPr>
            <a:spLocks noGrp="1"/>
          </p:cNvSpPr>
          <p:nvPr>
            <p:ph type="body" idx="16387" hasCustomPrompt="1"/>
            <p:custDataLst>
              <p:tags r:id="rId6"/>
            </p:custDataLst>
          </p:nvPr>
        </p:nvSpPr>
        <p:spPr>
          <a:xfrm>
            <a:off x="5486400" y="1219200"/>
            <a:ext cx="5842000" cy="4572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None/>
              <a:defRPr sz="2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5" name="文本占位符 4"/>
          <p:cNvSpPr>
            <a:spLocks noGrp="1"/>
          </p:cNvSpPr>
          <p:nvPr>
            <p:ph type="body" idx="16390" hasCustomPrompt="1"/>
            <p:custDataLst>
              <p:tags r:id="rId7"/>
            </p:custDataLst>
          </p:nvPr>
        </p:nvSpPr>
        <p:spPr>
          <a:xfrm>
            <a:off x="4083050" y="2463800"/>
            <a:ext cx="723900" cy="609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8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02</a:t>
            </a:r>
            <a:endParaRPr lang="zh-CN" altLang="en-US" smtClean="0"/>
          </a:p>
        </p:txBody>
      </p:sp>
      <p:sp>
        <p:nvSpPr>
          <p:cNvPr id="22" name="装饰  1"/>
          <p:cNvSpPr>
            <a:spLocks noGrp="1"/>
          </p:cNvSpPr>
          <p:nvPr>
            <p:ph type="body" idx="16396" hasCustomPrompt="1"/>
            <p:custDataLst>
              <p:tags r:id="rId8"/>
            </p:custDataLst>
          </p:nvPr>
        </p:nvSpPr>
        <p:spPr>
          <a:xfrm>
            <a:off x="5130800" y="2362200"/>
            <a:ext cx="25400" cy="812800"/>
          </a:xfrm>
          <a:custGeom>
            <a:avLst/>
            <a:gdLst>
              <a:gd name="connisteX0" fmla="*/ 0 w 25400"/>
              <a:gd name="connsiteY0" fmla="*/ 12700 h 812800"/>
              <a:gd name="connisteX1" fmla="*/ 12700 w 25400"/>
              <a:gd name="connsiteY1" fmla="*/ 0 h 812800"/>
              <a:gd name="connisteX2" fmla="*/ 12700 w 25400"/>
              <a:gd name="connsiteY2" fmla="*/ 0 h 812800"/>
              <a:gd name="connisteX3" fmla="*/ 25400 w 25400"/>
              <a:gd name="connsiteY3" fmla="*/ 12700 h 812800"/>
              <a:gd name="connisteX4" fmla="*/ 25400 w 25400"/>
              <a:gd name="connsiteY4" fmla="*/ 800100 h 812800"/>
              <a:gd name="connisteX5" fmla="*/ 12700 w 25400"/>
              <a:gd name="connsiteY5" fmla="*/ 812800 h 812800"/>
              <a:gd name="connisteX6" fmla="*/ 12700 w 25400"/>
              <a:gd name="connsiteY6" fmla="*/ 812800 h 812800"/>
              <a:gd name="connisteX7" fmla="*/ 0 w 25400"/>
              <a:gd name="connsiteY7" fmla="*/ 800100 h 812800"/>
              <a:gd name="connisteX8" fmla="*/ 0 w 25400"/>
              <a:gd name="connsiteY8" fmla="*/ 12700 h 81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8128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800100"/>
                </a:lnTo>
                <a:cubicBezTo>
                  <a:pt x="25400" y="807114"/>
                  <a:pt x="19714" y="812800"/>
                  <a:pt x="12700" y="812800"/>
                </a:cubicBezTo>
                <a:lnTo>
                  <a:pt x="12700" y="812800"/>
                </a:lnTo>
                <a:cubicBezTo>
                  <a:pt x="5686" y="812800"/>
                  <a:pt x="0" y="807114"/>
                  <a:pt x="0" y="8001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3" name="文本占位符 22"/>
          <p:cNvSpPr>
            <a:spLocks noGrp="1"/>
          </p:cNvSpPr>
          <p:nvPr>
            <p:ph type="body" idx="16389" hasCustomPrompt="1"/>
            <p:custDataLst>
              <p:tags r:id="rId9"/>
            </p:custDataLst>
          </p:nvPr>
        </p:nvSpPr>
        <p:spPr>
          <a:xfrm>
            <a:off x="5486400" y="2540000"/>
            <a:ext cx="5842000" cy="4572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None/>
              <a:defRPr sz="2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4" name="文本占位符 23"/>
          <p:cNvSpPr>
            <a:spLocks noGrp="1"/>
          </p:cNvSpPr>
          <p:nvPr>
            <p:ph type="body" idx="16392" hasCustomPrompt="1"/>
            <p:custDataLst>
              <p:tags r:id="rId10"/>
            </p:custDataLst>
          </p:nvPr>
        </p:nvSpPr>
        <p:spPr>
          <a:xfrm>
            <a:off x="4083050" y="3784600"/>
            <a:ext cx="723900" cy="609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8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03</a:t>
            </a:r>
            <a:endParaRPr lang="zh-CN" altLang="en-US" smtClean="0"/>
          </a:p>
        </p:txBody>
      </p:sp>
      <p:sp>
        <p:nvSpPr>
          <p:cNvPr id="25" name="装饰  4"/>
          <p:cNvSpPr>
            <a:spLocks noGrp="1"/>
          </p:cNvSpPr>
          <p:nvPr>
            <p:ph type="body" idx="16397" hasCustomPrompt="1"/>
            <p:custDataLst>
              <p:tags r:id="rId11"/>
            </p:custDataLst>
          </p:nvPr>
        </p:nvSpPr>
        <p:spPr>
          <a:xfrm>
            <a:off x="5130800" y="3683000"/>
            <a:ext cx="25400" cy="812800"/>
          </a:xfrm>
          <a:custGeom>
            <a:avLst/>
            <a:gdLst>
              <a:gd name="connisteX0" fmla="*/ 0 w 25400"/>
              <a:gd name="connsiteY0" fmla="*/ 12700 h 812800"/>
              <a:gd name="connisteX1" fmla="*/ 12700 w 25400"/>
              <a:gd name="connsiteY1" fmla="*/ 0 h 812800"/>
              <a:gd name="connisteX2" fmla="*/ 12700 w 25400"/>
              <a:gd name="connsiteY2" fmla="*/ 0 h 812800"/>
              <a:gd name="connisteX3" fmla="*/ 25400 w 25400"/>
              <a:gd name="connsiteY3" fmla="*/ 12700 h 812800"/>
              <a:gd name="connisteX4" fmla="*/ 25400 w 25400"/>
              <a:gd name="connsiteY4" fmla="*/ 800100 h 812800"/>
              <a:gd name="connisteX5" fmla="*/ 12700 w 25400"/>
              <a:gd name="connsiteY5" fmla="*/ 812800 h 812800"/>
              <a:gd name="connisteX6" fmla="*/ 12700 w 25400"/>
              <a:gd name="connsiteY6" fmla="*/ 812800 h 812800"/>
              <a:gd name="connisteX7" fmla="*/ 0 w 25400"/>
              <a:gd name="connsiteY7" fmla="*/ 800100 h 812800"/>
              <a:gd name="connisteX8" fmla="*/ 0 w 25400"/>
              <a:gd name="connsiteY8" fmla="*/ 12700 h 81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8128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800100"/>
                </a:lnTo>
                <a:cubicBezTo>
                  <a:pt x="25400" y="807114"/>
                  <a:pt x="19714" y="812800"/>
                  <a:pt x="12700" y="812800"/>
                </a:cubicBezTo>
                <a:lnTo>
                  <a:pt x="12700" y="812800"/>
                </a:lnTo>
                <a:cubicBezTo>
                  <a:pt x="5686" y="812800"/>
                  <a:pt x="0" y="807114"/>
                  <a:pt x="0" y="8001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6" name="文本占位符 25"/>
          <p:cNvSpPr>
            <a:spLocks noGrp="1"/>
          </p:cNvSpPr>
          <p:nvPr>
            <p:ph type="body" idx="16391" hasCustomPrompt="1"/>
            <p:custDataLst>
              <p:tags r:id="rId12"/>
            </p:custDataLst>
          </p:nvPr>
        </p:nvSpPr>
        <p:spPr>
          <a:xfrm>
            <a:off x="5486400" y="3860800"/>
            <a:ext cx="5842000" cy="4572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None/>
              <a:defRPr sz="2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  <p:sp>
        <p:nvSpPr>
          <p:cNvPr id="27" name="文本占位符 26"/>
          <p:cNvSpPr>
            <a:spLocks noGrp="1"/>
          </p:cNvSpPr>
          <p:nvPr>
            <p:ph type="body" idx="16394" hasCustomPrompt="1"/>
            <p:custDataLst>
              <p:tags r:id="rId13"/>
            </p:custDataLst>
          </p:nvPr>
        </p:nvSpPr>
        <p:spPr>
          <a:xfrm>
            <a:off x="4083050" y="5105400"/>
            <a:ext cx="723900" cy="609600"/>
          </a:xfrm>
          <a:noFill/>
        </p:spPr>
        <p:txBody>
          <a:bodyPr wrap="none" lIns="0" tIns="0" rIns="0" bIns="0" anchor="ctr">
            <a:noAutofit/>
          </a:bodyPr>
          <a:lstStyle>
            <a:lvl1pPr marL="0" indent="0" algn="ctr">
              <a:lnSpc>
                <a:spcPct val="109000"/>
              </a:lnSpc>
              <a:spcBef>
                <a:spcPct val="0"/>
              </a:spcBef>
              <a:spcAft>
                <a:spcPct val="0"/>
              </a:spcAft>
              <a:buNone/>
              <a:defRPr sz="4800" b="0" spc="0">
                <a:solidFill>
                  <a:schemeClr val="accent1"/>
                </a:solidFill>
              </a:defRPr>
            </a:lvl1pPr>
          </a:lstStyle>
          <a:p>
            <a:pPr lvl="0"/>
            <a:r>
              <a:rPr lang="zh-CN" altLang="en-US" smtClean="0"/>
              <a:t>04</a:t>
            </a:r>
            <a:endParaRPr lang="zh-CN" altLang="en-US" smtClean="0"/>
          </a:p>
        </p:txBody>
      </p:sp>
      <p:sp>
        <p:nvSpPr>
          <p:cNvPr id="28" name="装饰  7"/>
          <p:cNvSpPr>
            <a:spLocks noGrp="1"/>
          </p:cNvSpPr>
          <p:nvPr>
            <p:ph type="body" idx="16398" hasCustomPrompt="1"/>
            <p:custDataLst>
              <p:tags r:id="rId14"/>
            </p:custDataLst>
          </p:nvPr>
        </p:nvSpPr>
        <p:spPr>
          <a:xfrm>
            <a:off x="5130800" y="5003800"/>
            <a:ext cx="25400" cy="812800"/>
          </a:xfrm>
          <a:custGeom>
            <a:avLst/>
            <a:gdLst>
              <a:gd name="connisteX0" fmla="*/ 0 w 25400"/>
              <a:gd name="connsiteY0" fmla="*/ 12700 h 812800"/>
              <a:gd name="connisteX1" fmla="*/ 12700 w 25400"/>
              <a:gd name="connsiteY1" fmla="*/ 0 h 812800"/>
              <a:gd name="connisteX2" fmla="*/ 12700 w 25400"/>
              <a:gd name="connsiteY2" fmla="*/ 0 h 812800"/>
              <a:gd name="connisteX3" fmla="*/ 25400 w 25400"/>
              <a:gd name="connsiteY3" fmla="*/ 12700 h 812800"/>
              <a:gd name="connisteX4" fmla="*/ 25400 w 25400"/>
              <a:gd name="connsiteY4" fmla="*/ 800100 h 812800"/>
              <a:gd name="connisteX5" fmla="*/ 12700 w 25400"/>
              <a:gd name="connsiteY5" fmla="*/ 812800 h 812800"/>
              <a:gd name="connisteX6" fmla="*/ 12700 w 25400"/>
              <a:gd name="connsiteY6" fmla="*/ 812800 h 812800"/>
              <a:gd name="connisteX7" fmla="*/ 0 w 25400"/>
              <a:gd name="connsiteY7" fmla="*/ 800100 h 812800"/>
              <a:gd name="connisteX8" fmla="*/ 0 w 25400"/>
              <a:gd name="connsiteY8" fmla="*/ 12700 h 812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25400" h="812800">
                <a:moveTo>
                  <a:pt x="0" y="12700"/>
                </a:moveTo>
                <a:cubicBezTo>
                  <a:pt x="0" y="5686"/>
                  <a:pt x="5686" y="0"/>
                  <a:pt x="12700" y="0"/>
                </a:cubicBezTo>
                <a:lnTo>
                  <a:pt x="12700" y="0"/>
                </a:lnTo>
                <a:cubicBezTo>
                  <a:pt x="19714" y="0"/>
                  <a:pt x="25400" y="5686"/>
                  <a:pt x="25400" y="12700"/>
                </a:cubicBezTo>
                <a:lnTo>
                  <a:pt x="25400" y="800100"/>
                </a:lnTo>
                <a:cubicBezTo>
                  <a:pt x="25400" y="807114"/>
                  <a:pt x="19714" y="812800"/>
                  <a:pt x="12700" y="812800"/>
                </a:cubicBezTo>
                <a:lnTo>
                  <a:pt x="12700" y="812800"/>
                </a:lnTo>
                <a:cubicBezTo>
                  <a:pt x="5686" y="812800"/>
                  <a:pt x="0" y="807114"/>
                  <a:pt x="0" y="800100"/>
                </a:cubicBezTo>
                <a:lnTo>
                  <a:pt x="0" y="1270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>
            <a:solidFill>
              <a:prstClr val="black">
                <a:alpha val="0"/>
              </a:prstClr>
            </a:solidFill>
            <a:prstDash val="solid"/>
          </a:ln>
        </p:spPr>
        <p:txBody>
          <a:bodyPr>
            <a:noAutofit/>
          </a:bodyPr>
          <a:lstStyle>
            <a:lvl1pPr>
              <a:buNone/>
              <a:defRPr/>
            </a:lvl1pPr>
            <a:lvl2pPr>
              <a:buNone/>
              <a:defRPr/>
            </a:lvl2pPr>
            <a:lvl3pPr>
              <a:buNone/>
              <a:defRPr/>
            </a:lvl3pPr>
            <a:lvl4pPr>
              <a:buNone/>
              <a:defRPr/>
            </a:lvl4pPr>
            <a:lvl5pPr>
              <a:buNone/>
              <a:defRPr/>
            </a:lvl5pPr>
          </a:lstStyle>
          <a:p>
            <a:pPr lvl="0"/>
            <a:r>
              <a:rPr lang="zh-CN" altLang="en-US" smtClean="0"/>
              <a:t> </a:t>
            </a:r>
            <a:endParaRPr lang="zh-CN" altLang="en-US" smtClean="0"/>
          </a:p>
        </p:txBody>
      </p:sp>
      <p:sp>
        <p:nvSpPr>
          <p:cNvPr id="29" name="文本占位符 28"/>
          <p:cNvSpPr>
            <a:spLocks noGrp="1"/>
          </p:cNvSpPr>
          <p:nvPr>
            <p:ph type="body" idx="16393" hasCustomPrompt="1"/>
            <p:custDataLst>
              <p:tags r:id="rId15"/>
            </p:custDataLst>
          </p:nvPr>
        </p:nvSpPr>
        <p:spPr>
          <a:xfrm>
            <a:off x="5486400" y="5181600"/>
            <a:ext cx="5842000" cy="457200"/>
          </a:xfrm>
          <a:noFill/>
        </p:spPr>
        <p:txBody>
          <a:bodyPr lIns="0" tIns="0" rIns="0" bIns="0" anchor="ctr">
            <a:normAutofit/>
          </a:bodyPr>
          <a:lstStyle>
            <a:lvl1pPr marL="0" indent="0" algn="l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buNone/>
              <a:defRPr sz="2600" b="0" spc="0"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smtClean="0"/>
              <a:t>单击此处添加项标题</a:t>
            </a:r>
            <a:endParaRPr lang="zh-CN" altLang="en-US" smtClean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84" y="523097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184" y="1983597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184" y="1983597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039" y="516256"/>
            <a:ext cx="10515890" cy="132434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039" y="1935192"/>
            <a:ext cx="5163349" cy="8277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8039" y="2818085"/>
            <a:ext cx="5163349" cy="352369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66931" y="1935192"/>
            <a:ext cx="5186998" cy="8277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66931" y="2818085"/>
            <a:ext cx="5186998" cy="352369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184" y="723122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1584" y="723123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8184" y="2323322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884" y="523097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184" y="523097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9.xml"/><Relationship Id="rId8" Type="http://schemas.openxmlformats.org/officeDocument/2006/relationships/slideLayout" Target="../slideLayouts/slideLayout18.xml"/><Relationship Id="rId7" Type="http://schemas.openxmlformats.org/officeDocument/2006/relationships/slideLayout" Target="../slideLayouts/slideLayout17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Relationship Id="rId32" Type="http://schemas.openxmlformats.org/officeDocument/2006/relationships/theme" Target="../theme/theme2.xml"/><Relationship Id="rId31" Type="http://schemas.openxmlformats.org/officeDocument/2006/relationships/tags" Target="../tags/tag205.xml"/><Relationship Id="rId30" Type="http://schemas.openxmlformats.org/officeDocument/2006/relationships/tags" Target="../tags/tag204.xml"/><Relationship Id="rId3" Type="http://schemas.openxmlformats.org/officeDocument/2006/relationships/slideLayout" Target="../slideLayouts/slideLayout13.xml"/><Relationship Id="rId29" Type="http://schemas.openxmlformats.org/officeDocument/2006/relationships/tags" Target="../tags/tag203.xml"/><Relationship Id="rId28" Type="http://schemas.openxmlformats.org/officeDocument/2006/relationships/tags" Target="../tags/tag202.xml"/><Relationship Id="rId27" Type="http://schemas.openxmlformats.org/officeDocument/2006/relationships/tags" Target="../tags/tag201.xml"/><Relationship Id="rId26" Type="http://schemas.openxmlformats.org/officeDocument/2006/relationships/tags" Target="../tags/tag200.xml"/><Relationship Id="rId25" Type="http://schemas.openxmlformats.org/officeDocument/2006/relationships/tags" Target="../tags/tag199.xml"/><Relationship Id="rId24" Type="http://schemas.openxmlformats.org/officeDocument/2006/relationships/tags" Target="../tags/tag198.xml"/><Relationship Id="rId23" Type="http://schemas.openxmlformats.org/officeDocument/2006/relationships/tags" Target="../tags/tag197.xml"/><Relationship Id="rId22" Type="http://schemas.openxmlformats.org/officeDocument/2006/relationships/tags" Target="../tags/tag196.xml"/><Relationship Id="rId21" Type="http://schemas.openxmlformats.org/officeDocument/2006/relationships/tags" Target="../tags/tag195.xml"/><Relationship Id="rId20" Type="http://schemas.openxmlformats.org/officeDocument/2006/relationships/slideLayout" Target="../slideLayouts/slideLayout30.xml"/><Relationship Id="rId2" Type="http://schemas.openxmlformats.org/officeDocument/2006/relationships/slideLayout" Target="../slideLayouts/slideLayout12.xml"/><Relationship Id="rId19" Type="http://schemas.openxmlformats.org/officeDocument/2006/relationships/slideLayout" Target="../slideLayouts/slideLayout29.xml"/><Relationship Id="rId18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27.xml"/><Relationship Id="rId16" Type="http://schemas.openxmlformats.org/officeDocument/2006/relationships/slideLayout" Target="../slideLayouts/slideLayout26.xml"/><Relationship Id="rId15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168" y="523113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168" y="1983613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en-US" altLang="zh-CN" dirty="0"/>
          </a:p>
          <a:p>
            <a:pPr lvl="5"/>
            <a:r>
              <a:rPr lang="zh-CN" altLang="en-US" dirty="0"/>
              <a:t>第六级</a:t>
            </a:r>
            <a:endParaRPr lang="en-US" altLang="zh-CN" dirty="0"/>
          </a:p>
          <a:p>
            <a:pPr marL="2971800" marR="0" lvl="6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dirty="0"/>
              <a:t>第七级</a:t>
            </a:r>
            <a:endParaRPr lang="en-US" altLang="zh-CN" dirty="0"/>
          </a:p>
          <a:p>
            <a:pPr marL="3429000" marR="0" lvl="7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dirty="0"/>
              <a:t>第八级</a:t>
            </a:r>
            <a:endParaRPr lang="en-US" altLang="zh-CN" dirty="0"/>
          </a:p>
          <a:p>
            <a:pPr marL="3886200" marR="0" lvl="8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lang="zh-CN" altLang="en-US" dirty="0"/>
              <a:t>第九级</a:t>
            </a:r>
            <a:endParaRPr lang="en-US" altLang="zh-CN" dirty="0"/>
          </a:p>
          <a:p>
            <a:pPr marL="3886200" marR="0" lvl="8" indent="-228600" algn="l" defTabSz="914400" rtl="0" eaLnBrk="1" fontAlgn="auto" latinLnBrk="0" hangingPunct="1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endParaRPr lang="en-US" altLang="zh-CN" dirty="0"/>
          </a:p>
          <a:p>
            <a:pPr lvl="5"/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5pPr>
      <a:lvl6pPr marL="2514600" marR="0" indent="-228600" algn="l" defTabSz="914400" rtl="0" eaLnBrk="1" fontAlgn="auto" latinLnBrk="0" hangingPunct="1">
        <a:lnSpc>
          <a:spcPct val="9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defRPr lang="zh-CN" altLang="en-US" sz="2400" kern="1200" dirty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altLang="zh-CN" sz="24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en-US" altLang="zh-CN" sz="24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8pPr>
      <a:lvl9pPr marL="3657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lang="en-US" altLang="zh-CN" sz="2400" kern="1200" dirty="0" smtClean="0">
          <a:solidFill>
            <a:schemeClr val="tx1"/>
          </a:solidFill>
          <a:latin typeface="微软雅黑" panose="020B0503020204020204" charset="-122"/>
          <a:ea typeface="微软雅黑" panose="020B0503020204020204" charset="-122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任意多边形 8"/>
          <p:cNvSpPr/>
          <p:nvPr userDrawn="1">
            <p:custDataLst>
              <p:tags r:id="rId21"/>
            </p:custDataLst>
          </p:nvPr>
        </p:nvSpPr>
        <p:spPr>
          <a:xfrm flipH="1">
            <a:off x="0" y="6329680"/>
            <a:ext cx="1419225" cy="34671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884" h="704">
                <a:moveTo>
                  <a:pt x="352" y="0"/>
                </a:moveTo>
                <a:lnTo>
                  <a:pt x="2884" y="0"/>
                </a:lnTo>
                <a:lnTo>
                  <a:pt x="2884" y="704"/>
                </a:lnTo>
                <a:lnTo>
                  <a:pt x="352" y="704"/>
                </a:lnTo>
                <a:cubicBezTo>
                  <a:pt x="158" y="704"/>
                  <a:pt x="0" y="546"/>
                  <a:pt x="0" y="352"/>
                </a:cubicBezTo>
                <a:cubicBezTo>
                  <a:pt x="0" y="158"/>
                  <a:pt x="158" y="0"/>
                  <a:pt x="352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7000"/>
                </a:schemeClr>
              </a:gs>
              <a:gs pos="99000">
                <a:schemeClr val="accent1">
                  <a:alpha val="50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kumimoji="1" lang="zh-CN" altLang="en-US">
              <a:sym typeface="+mn-ea"/>
            </a:endParaRPr>
          </a:p>
        </p:txBody>
      </p:sp>
      <p:sp>
        <p:nvSpPr>
          <p:cNvPr id="10" name="任意多边形 9"/>
          <p:cNvSpPr/>
          <p:nvPr userDrawn="1">
            <p:custDataLst>
              <p:tags r:id="rId22"/>
            </p:custDataLst>
          </p:nvPr>
        </p:nvSpPr>
        <p:spPr>
          <a:xfrm flipH="1">
            <a:off x="0" y="6070600"/>
            <a:ext cx="953135" cy="106045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501" h="167">
                <a:moveTo>
                  <a:pt x="53" y="0"/>
                </a:moveTo>
                <a:lnTo>
                  <a:pt x="1501" y="0"/>
                </a:lnTo>
                <a:lnTo>
                  <a:pt x="1501" y="167"/>
                </a:lnTo>
                <a:lnTo>
                  <a:pt x="53" y="167"/>
                </a:lnTo>
                <a:cubicBezTo>
                  <a:pt x="24" y="167"/>
                  <a:pt x="0" y="129"/>
                  <a:pt x="0" y="84"/>
                </a:cubicBezTo>
                <a:cubicBezTo>
                  <a:pt x="0" y="38"/>
                  <a:pt x="24" y="0"/>
                  <a:pt x="53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4000"/>
                </a:schemeClr>
              </a:gs>
              <a:gs pos="99000">
                <a:schemeClr val="accent1">
                  <a:alpha val="50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kumimoji="1" lang="zh-CN" altLang="en-US">
              <a:sym typeface="+mn-ea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3"/>
            </p:custDataLst>
          </p:nvPr>
        </p:nvSpPr>
        <p:spPr>
          <a:xfrm>
            <a:off x="8753983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5"/>
            </p:custDataLst>
          </p:nvPr>
        </p:nvSpPr>
        <p:spPr>
          <a:xfrm>
            <a:off x="69596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6"/>
            </p:custDataLst>
          </p:nvPr>
        </p:nvSpPr>
        <p:spPr>
          <a:xfrm>
            <a:off x="695960" y="1301749"/>
            <a:ext cx="10800000" cy="48736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2" name="标题占位符 1"/>
          <p:cNvSpPr>
            <a:spLocks noGrp="1"/>
          </p:cNvSpPr>
          <p:nvPr>
            <p:ph type="title"/>
            <p:custDataLst>
              <p:tags r:id="rId27"/>
            </p:custDataLst>
          </p:nvPr>
        </p:nvSpPr>
        <p:spPr>
          <a:xfrm>
            <a:off x="695960" y="360000"/>
            <a:ext cx="10800000" cy="720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7" name="任意多边形 6"/>
          <p:cNvSpPr/>
          <p:nvPr userDrawn="1">
            <p:custDataLst>
              <p:tags r:id="rId28"/>
            </p:custDataLst>
          </p:nvPr>
        </p:nvSpPr>
        <p:spPr>
          <a:xfrm>
            <a:off x="10772775" y="153670"/>
            <a:ext cx="1419225" cy="346710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2884" h="704">
                <a:moveTo>
                  <a:pt x="352" y="0"/>
                </a:moveTo>
                <a:lnTo>
                  <a:pt x="2884" y="0"/>
                </a:lnTo>
                <a:lnTo>
                  <a:pt x="2884" y="704"/>
                </a:lnTo>
                <a:lnTo>
                  <a:pt x="352" y="704"/>
                </a:lnTo>
                <a:cubicBezTo>
                  <a:pt x="158" y="704"/>
                  <a:pt x="0" y="546"/>
                  <a:pt x="0" y="352"/>
                </a:cubicBezTo>
                <a:cubicBezTo>
                  <a:pt x="0" y="158"/>
                  <a:pt x="158" y="0"/>
                  <a:pt x="352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7000"/>
                </a:schemeClr>
              </a:gs>
              <a:gs pos="99000">
                <a:schemeClr val="accent1">
                  <a:alpha val="50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kumimoji="1" lang="zh-CN" altLang="en-US">
              <a:sym typeface="+mn-ea"/>
            </a:endParaRPr>
          </a:p>
        </p:txBody>
      </p:sp>
      <p:sp>
        <p:nvSpPr>
          <p:cNvPr id="8" name="任意多边形 7"/>
          <p:cNvSpPr/>
          <p:nvPr userDrawn="1">
            <p:custDataLst>
              <p:tags r:id="rId29"/>
            </p:custDataLst>
          </p:nvPr>
        </p:nvSpPr>
        <p:spPr>
          <a:xfrm>
            <a:off x="11259185" y="653415"/>
            <a:ext cx="953135" cy="106045"/>
          </a:xfrm>
          <a:custGeom>
            <a:avLst/>
            <a:gdLst>
              <a:gd name="adj" fmla="val 50000"/>
              <a:gd name="a" fmla="pin 0 adj 50000"/>
              <a:gd name="x1" fmla="*/ ss a 100000"/>
              <a:gd name="x2" fmla="+- r 0 x1"/>
              <a:gd name="y2" fmla="+- b 0 x1"/>
              <a:gd name="il" fmla="*/ x1 29289 100000"/>
              <a:gd name="ir" fmla="+- r 0 il"/>
              <a:gd name="ib" fmla="+- b 0 il"/>
            </a:gdLst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501" h="167">
                <a:moveTo>
                  <a:pt x="53" y="0"/>
                </a:moveTo>
                <a:lnTo>
                  <a:pt x="1501" y="0"/>
                </a:lnTo>
                <a:lnTo>
                  <a:pt x="1501" y="167"/>
                </a:lnTo>
                <a:lnTo>
                  <a:pt x="53" y="167"/>
                </a:lnTo>
                <a:cubicBezTo>
                  <a:pt x="24" y="167"/>
                  <a:pt x="0" y="129"/>
                  <a:pt x="0" y="84"/>
                </a:cubicBezTo>
                <a:cubicBezTo>
                  <a:pt x="0" y="38"/>
                  <a:pt x="24" y="0"/>
                  <a:pt x="53" y="0"/>
                </a:cubicBezTo>
                <a:close/>
              </a:path>
            </a:pathLst>
          </a:custGeom>
          <a:gradFill>
            <a:gsLst>
              <a:gs pos="0">
                <a:schemeClr val="accent1">
                  <a:alpha val="4000"/>
                </a:schemeClr>
              </a:gs>
              <a:gs pos="99000">
                <a:schemeClr val="accent1">
                  <a:alpha val="50000"/>
                </a:schemeClr>
              </a:gs>
            </a:gsLst>
            <a:lin ang="108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Overflow="overflow" horzOverflow="overflow" vert="horz" wrap="square" numCol="1" spcCol="0" rtlCol="0" fromWordArt="0" anchor="ctr" anchorCtr="0" forceAA="0" compatLnSpc="1">
            <a:noAutofit/>
          </a:bodyPr>
          <a:p>
            <a:pPr lvl="0" algn="ctr">
              <a:buClrTx/>
              <a:buSzTx/>
              <a:buFontTx/>
            </a:pPr>
            <a:endParaRPr kumimoji="1" lang="zh-CN" altLang="en-US">
              <a:sym typeface="+mn-ea"/>
            </a:endParaRPr>
          </a:p>
        </p:txBody>
      </p:sp>
      <p:sp>
        <p:nvSpPr>
          <p:cNvPr id="11" name="KSO_TEMPLATE" hidden="1"/>
          <p:cNvSpPr/>
          <p:nvPr userDrawn="1">
            <p:custDataLst>
              <p:tags r:id="rId30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  <p:custDataLst>
      <p:tags r:id="rId31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  <p:sldLayoutId id="2147483674" r:id="rId15"/>
    <p:sldLayoutId id="2147483675" r:id="rId16"/>
    <p:sldLayoutId id="2147483676" r:id="rId17"/>
    <p:sldLayoutId id="2147483677" r:id="rId18"/>
    <p:sldLayoutId id="2147483678" r:id="rId19"/>
    <p:sldLayoutId id="2147483679" r:id="rId2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i="0" u="none" kern="1200" spc="0">
          <a:solidFill>
            <a:schemeClr val="accent1"/>
          </a:solidFill>
          <a:effectLst/>
          <a:uFill>
            <a:solidFill>
              <a:srgbClr val="133888"/>
            </a:solidFill>
          </a:uFill>
          <a:latin typeface="+mj-lt"/>
          <a:ea typeface="+mj-ea"/>
          <a:cs typeface="+mj-cs"/>
        </a:defRPr>
      </a:lvl1pPr>
    </p:titleStyle>
    <p:bodyStyle>
      <a:lvl1pPr marL="228600" indent="0" algn="l" defTabSz="914400" rtl="0" eaLnBrk="1" latinLnBrk="0" hangingPunct="1">
        <a:lnSpc>
          <a:spcPct val="130000"/>
        </a:lnSpc>
        <a:spcBef>
          <a:spcPts val="1000"/>
        </a:spcBef>
        <a:buFont typeface="Arial" panose="020B0604020202020204" pitchFamily="34" charset="0"/>
        <a:buChar char="•"/>
        <a:defRPr sz="2400" kern="1200" spc="0">
          <a:solidFill>
            <a:schemeClr val="tx1"/>
          </a:solidFill>
          <a:latin typeface="+mn-lt"/>
          <a:ea typeface="+mn-ea"/>
          <a:cs typeface="+mn-cs"/>
        </a:defRPr>
      </a:lvl1pPr>
      <a:lvl2pPr marL="685800" indent="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2000" kern="1200" spc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 spc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 spc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0" algn="l" defTabSz="914400" rtl="0" eaLnBrk="1" latinLnBrk="0" hangingPunct="1">
        <a:lnSpc>
          <a:spcPct val="130000"/>
        </a:lnSpc>
        <a:spcBef>
          <a:spcPts val="500"/>
        </a:spcBef>
        <a:buFont typeface="Arial" panose="020B0604020202020204" pitchFamily="34" charset="0"/>
        <a:buChar char="•"/>
        <a:defRPr sz="1800" kern="1200" spc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5.xml"/><Relationship Id="rId3" Type="http://schemas.openxmlformats.org/officeDocument/2006/relationships/tags" Target="../tags/tag208.xml"/><Relationship Id="rId2" Type="http://schemas.openxmlformats.org/officeDocument/2006/relationships/tags" Target="../tags/tag207.xml"/><Relationship Id="rId1" Type="http://schemas.openxmlformats.org/officeDocument/2006/relationships/tags" Target="../tags/tag20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279.xml"/><Relationship Id="rId1" Type="http://schemas.openxmlformats.org/officeDocument/2006/relationships/tags" Target="../tags/tag278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6.xml"/><Relationship Id="rId3" Type="http://schemas.openxmlformats.org/officeDocument/2006/relationships/tags" Target="../tags/tag282.xml"/><Relationship Id="rId2" Type="http://schemas.openxmlformats.org/officeDocument/2006/relationships/tags" Target="../tags/tag281.xml"/><Relationship Id="rId1" Type="http://schemas.openxmlformats.org/officeDocument/2006/relationships/tags" Target="../tags/tag28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tags" Target="../tags/tag284.xml"/><Relationship Id="rId1" Type="http://schemas.openxmlformats.org/officeDocument/2006/relationships/tags" Target="../tags/tag283.xml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7.xml"/><Relationship Id="rId3" Type="http://schemas.openxmlformats.org/officeDocument/2006/relationships/tags" Target="../tags/tag287.xml"/><Relationship Id="rId2" Type="http://schemas.openxmlformats.org/officeDocument/2006/relationships/tags" Target="../tags/tag286.xml"/><Relationship Id="rId1" Type="http://schemas.openxmlformats.org/officeDocument/2006/relationships/tags" Target="../tags/tag285.xml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217.xml"/><Relationship Id="rId8" Type="http://schemas.openxmlformats.org/officeDocument/2006/relationships/tags" Target="../tags/tag216.xml"/><Relationship Id="rId7" Type="http://schemas.openxmlformats.org/officeDocument/2006/relationships/tags" Target="../tags/tag215.xml"/><Relationship Id="rId6" Type="http://schemas.openxmlformats.org/officeDocument/2006/relationships/tags" Target="../tags/tag214.xml"/><Relationship Id="rId5" Type="http://schemas.openxmlformats.org/officeDocument/2006/relationships/tags" Target="../tags/tag213.xml"/><Relationship Id="rId4" Type="http://schemas.openxmlformats.org/officeDocument/2006/relationships/tags" Target="../tags/tag212.xml"/><Relationship Id="rId3" Type="http://schemas.openxmlformats.org/officeDocument/2006/relationships/tags" Target="../tags/tag211.xml"/><Relationship Id="rId2" Type="http://schemas.openxmlformats.org/officeDocument/2006/relationships/tags" Target="../tags/tag210.xml"/><Relationship Id="rId16" Type="http://schemas.openxmlformats.org/officeDocument/2006/relationships/slideLayout" Target="../slideLayouts/slideLayout30.xml"/><Relationship Id="rId15" Type="http://schemas.openxmlformats.org/officeDocument/2006/relationships/tags" Target="../tags/tag223.xml"/><Relationship Id="rId14" Type="http://schemas.openxmlformats.org/officeDocument/2006/relationships/tags" Target="../tags/tag222.xml"/><Relationship Id="rId13" Type="http://schemas.openxmlformats.org/officeDocument/2006/relationships/tags" Target="../tags/tag221.xml"/><Relationship Id="rId12" Type="http://schemas.openxmlformats.org/officeDocument/2006/relationships/tags" Target="../tags/tag220.xml"/><Relationship Id="rId11" Type="http://schemas.openxmlformats.org/officeDocument/2006/relationships/tags" Target="../tags/tag219.xml"/><Relationship Id="rId10" Type="http://schemas.openxmlformats.org/officeDocument/2006/relationships/tags" Target="../tags/tag218.xml"/><Relationship Id="rId1" Type="http://schemas.openxmlformats.org/officeDocument/2006/relationships/tags" Target="../tags/tag209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6.xml"/><Relationship Id="rId3" Type="http://schemas.openxmlformats.org/officeDocument/2006/relationships/tags" Target="../tags/tag226.xml"/><Relationship Id="rId2" Type="http://schemas.openxmlformats.org/officeDocument/2006/relationships/tags" Target="../tags/tag225.xml"/><Relationship Id="rId1" Type="http://schemas.openxmlformats.org/officeDocument/2006/relationships/tags" Target="../tags/tag224.xml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tags" Target="../tags/tag235.xml"/><Relationship Id="rId8" Type="http://schemas.openxmlformats.org/officeDocument/2006/relationships/tags" Target="../tags/tag234.xml"/><Relationship Id="rId7" Type="http://schemas.openxmlformats.org/officeDocument/2006/relationships/tags" Target="../tags/tag233.xml"/><Relationship Id="rId6" Type="http://schemas.openxmlformats.org/officeDocument/2006/relationships/tags" Target="../tags/tag232.xml"/><Relationship Id="rId5" Type="http://schemas.openxmlformats.org/officeDocument/2006/relationships/tags" Target="../tags/tag231.xml"/><Relationship Id="rId4" Type="http://schemas.openxmlformats.org/officeDocument/2006/relationships/tags" Target="../tags/tag230.xml"/><Relationship Id="rId3" Type="http://schemas.openxmlformats.org/officeDocument/2006/relationships/tags" Target="../tags/tag229.xml"/><Relationship Id="rId2" Type="http://schemas.openxmlformats.org/officeDocument/2006/relationships/tags" Target="../tags/tag228.xml"/><Relationship Id="rId12" Type="http://schemas.openxmlformats.org/officeDocument/2006/relationships/slideLayout" Target="../slideLayouts/slideLayout15.xml"/><Relationship Id="rId11" Type="http://schemas.openxmlformats.org/officeDocument/2006/relationships/tags" Target="../tags/tag237.xml"/><Relationship Id="rId10" Type="http://schemas.openxmlformats.org/officeDocument/2006/relationships/tags" Target="../tags/tag236.xml"/><Relationship Id="rId1" Type="http://schemas.openxmlformats.org/officeDocument/2006/relationships/tags" Target="../tags/tag227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246.xml"/><Relationship Id="rId8" Type="http://schemas.openxmlformats.org/officeDocument/2006/relationships/tags" Target="../tags/tag245.xml"/><Relationship Id="rId7" Type="http://schemas.openxmlformats.org/officeDocument/2006/relationships/tags" Target="../tags/tag244.xml"/><Relationship Id="rId6" Type="http://schemas.openxmlformats.org/officeDocument/2006/relationships/tags" Target="../tags/tag243.xml"/><Relationship Id="rId5" Type="http://schemas.openxmlformats.org/officeDocument/2006/relationships/tags" Target="../tags/tag242.xml"/><Relationship Id="rId4" Type="http://schemas.openxmlformats.org/officeDocument/2006/relationships/tags" Target="../tags/tag241.xml"/><Relationship Id="rId3" Type="http://schemas.openxmlformats.org/officeDocument/2006/relationships/tags" Target="../tags/tag240.xml"/><Relationship Id="rId2" Type="http://schemas.openxmlformats.org/officeDocument/2006/relationships/tags" Target="../tags/tag239.xml"/><Relationship Id="rId12" Type="http://schemas.openxmlformats.org/officeDocument/2006/relationships/slideLayout" Target="../slideLayouts/slideLayout15.xml"/><Relationship Id="rId11" Type="http://schemas.openxmlformats.org/officeDocument/2006/relationships/tags" Target="../tags/tag248.xml"/><Relationship Id="rId10" Type="http://schemas.openxmlformats.org/officeDocument/2006/relationships/tags" Target="../tags/tag247.xml"/><Relationship Id="rId1" Type="http://schemas.openxmlformats.org/officeDocument/2006/relationships/tags" Target="../tags/tag238.xml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tags" Target="../tags/tag256.xml"/><Relationship Id="rId8" Type="http://schemas.openxmlformats.org/officeDocument/2006/relationships/tags" Target="../tags/tag255.xml"/><Relationship Id="rId7" Type="http://schemas.openxmlformats.org/officeDocument/2006/relationships/tags" Target="../tags/tag254.xml"/><Relationship Id="rId6" Type="http://schemas.openxmlformats.org/officeDocument/2006/relationships/tags" Target="../tags/tag253.xml"/><Relationship Id="rId5" Type="http://schemas.openxmlformats.org/officeDocument/2006/relationships/tags" Target="../tags/tag252.xml"/><Relationship Id="rId4" Type="http://schemas.openxmlformats.org/officeDocument/2006/relationships/tags" Target="../tags/tag251.xml"/><Relationship Id="rId3" Type="http://schemas.openxmlformats.org/officeDocument/2006/relationships/image" Target="../media/image1.jpeg"/><Relationship Id="rId2" Type="http://schemas.openxmlformats.org/officeDocument/2006/relationships/tags" Target="../tags/tag250.xml"/><Relationship Id="rId17" Type="http://schemas.openxmlformats.org/officeDocument/2006/relationships/slideLayout" Target="../slideLayouts/slideLayout29.xml"/><Relationship Id="rId16" Type="http://schemas.openxmlformats.org/officeDocument/2006/relationships/tags" Target="../tags/tag263.xml"/><Relationship Id="rId15" Type="http://schemas.openxmlformats.org/officeDocument/2006/relationships/tags" Target="../tags/tag262.xml"/><Relationship Id="rId14" Type="http://schemas.openxmlformats.org/officeDocument/2006/relationships/tags" Target="../tags/tag261.xml"/><Relationship Id="rId13" Type="http://schemas.openxmlformats.org/officeDocument/2006/relationships/tags" Target="../tags/tag260.xml"/><Relationship Id="rId12" Type="http://schemas.openxmlformats.org/officeDocument/2006/relationships/tags" Target="../tags/tag259.xml"/><Relationship Id="rId11" Type="http://schemas.openxmlformats.org/officeDocument/2006/relationships/tags" Target="../tags/tag258.xml"/><Relationship Id="rId10" Type="http://schemas.openxmlformats.org/officeDocument/2006/relationships/tags" Target="../tags/tag257.xml"/><Relationship Id="rId1" Type="http://schemas.openxmlformats.org/officeDocument/2006/relationships/tags" Target="../tags/tag249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6.xml"/><Relationship Id="rId3" Type="http://schemas.openxmlformats.org/officeDocument/2006/relationships/tags" Target="../tags/tag266.xml"/><Relationship Id="rId2" Type="http://schemas.openxmlformats.org/officeDocument/2006/relationships/tags" Target="../tags/tag265.xml"/><Relationship Id="rId1" Type="http://schemas.openxmlformats.org/officeDocument/2006/relationships/tags" Target="../tags/tag264.xml"/></Relationships>
</file>

<file path=ppt/slides/_rels/slide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1.xml"/><Relationship Id="rId8" Type="http://schemas.openxmlformats.org/officeDocument/2006/relationships/tags" Target="../tags/tag274.xml"/><Relationship Id="rId7" Type="http://schemas.openxmlformats.org/officeDocument/2006/relationships/tags" Target="../tags/tag273.xml"/><Relationship Id="rId6" Type="http://schemas.openxmlformats.org/officeDocument/2006/relationships/tags" Target="../tags/tag272.xml"/><Relationship Id="rId5" Type="http://schemas.openxmlformats.org/officeDocument/2006/relationships/tags" Target="../tags/tag271.xml"/><Relationship Id="rId4" Type="http://schemas.openxmlformats.org/officeDocument/2006/relationships/tags" Target="../tags/tag270.xml"/><Relationship Id="rId3" Type="http://schemas.openxmlformats.org/officeDocument/2006/relationships/tags" Target="../tags/tag269.xml"/><Relationship Id="rId2" Type="http://schemas.openxmlformats.org/officeDocument/2006/relationships/tags" Target="../tags/tag268.xml"/><Relationship Id="rId1" Type="http://schemas.openxmlformats.org/officeDocument/2006/relationships/tags" Target="../tags/tag267.xml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6.xml"/><Relationship Id="rId3" Type="http://schemas.openxmlformats.org/officeDocument/2006/relationships/tags" Target="../tags/tag277.xml"/><Relationship Id="rId2" Type="http://schemas.openxmlformats.org/officeDocument/2006/relationships/tags" Target="../tags/tag276.xml"/><Relationship Id="rId1" Type="http://schemas.openxmlformats.org/officeDocument/2006/relationships/tags" Target="../tags/tag27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标题 18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企业</a:t>
            </a:r>
            <a:r>
              <a:rPr lang="zh-CN" altLang="en-US">
                <a:cs typeface="Arial" panose="020B0604020202020204" pitchFamily="34" charset="0"/>
              </a:rPr>
              <a:t>云盘</a:t>
            </a:r>
            <a:r>
              <a:rPr lang="zh-CN" altLang="en-US"/>
              <a:t>开发计划</a:t>
            </a:r>
            <a:endParaRPr lang="zh-CN" altLang="en-US"/>
          </a:p>
        </p:txBody>
      </p:sp>
      <p:sp>
        <p:nvSpPr>
          <p:cNvPr id="4" name="署名占位符 10"/>
          <p:cNvSpPr>
            <a:spLocks noGrp="1"/>
          </p:cNvSpPr>
          <p:nvPr>
            <p:ph type="body" sz="quarter" idx="16387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汇报人: 沈松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开发人员及职责</a:t>
            </a:r>
            <a:endParaRPr lang="zh-CN" altLang="en-US"/>
          </a:p>
        </p:txBody>
      </p:sp>
      <p:graphicFrame>
        <p:nvGraphicFramePr>
          <p:cNvPr id="24" name="表格 23"/>
          <p:cNvGraphicFramePr/>
          <p:nvPr/>
        </p:nvGraphicFramePr>
        <p:xfrm>
          <a:off x="1828800" y="1714500"/>
          <a:ext cx="8534400" cy="3429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133600"/>
                <a:gridCol w="2133600"/>
                <a:gridCol w="2133600"/>
                <a:gridCol w="2133600"/>
              </a:tblGrid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角色</a:t>
                      </a: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姓名</a:t>
                      </a: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职责</a:t>
                      </a: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联系方式</a:t>
                      </a: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统筹</a:t>
                      </a: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杨</a:t>
                      </a:r>
                      <a:r>
                        <a:rPr lang="zh-CN" altLang="en-US">
                          <a:cs typeface="Arial" panose="020B0604020202020204" pitchFamily="34" charset="0"/>
                        </a:rPr>
                        <a:t>艺婷</a:t>
                      </a: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产品</a:t>
                      </a:r>
                      <a:r>
                        <a:rPr lang="zh-CN" altLang="en-US">
                          <a:cs typeface="Arial" panose="020B0604020202020204" pitchFamily="34" charset="0"/>
                        </a:rPr>
                        <a:t>审计</a:t>
                      </a: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产品</a:t>
                      </a:r>
                      <a:endParaRPr lang="en-US" altLang="zh-CN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沈松</a:t>
                      </a: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产品设计</a:t>
                      </a: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/>
                        <a:t>15205061510</a:t>
                      </a: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系统架构师</a:t>
                      </a: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沈松</a:t>
                      </a: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架构设计</a:t>
                      </a: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/>
                        <a:t>UI</a:t>
                      </a:r>
                      <a:r>
                        <a:rPr lang="zh-CN" altLang="en-US"/>
                        <a:t>设计师</a:t>
                      </a: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沈松</a:t>
                      </a: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前端</a:t>
                      </a:r>
                      <a:r>
                        <a:rPr lang="en-US" altLang="zh-CN">
                          <a:cs typeface="Arial" panose="020B0604020202020204" pitchFamily="34" charset="0"/>
                        </a:rPr>
                        <a:t>UI</a:t>
                      </a:r>
                      <a:r>
                        <a:rPr lang="zh-CN" altLang="en-US">
                          <a:cs typeface="Arial" panose="020B0604020202020204" pitchFamily="34" charset="0"/>
                        </a:rPr>
                        <a:t>设计</a:t>
                      </a: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前端工程师</a:t>
                      </a: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沈松</a:t>
                      </a: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前端代码研发</a:t>
                      </a: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开发工程师</a:t>
                      </a: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沈松</a:t>
                      </a: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代码</a:t>
                      </a:r>
                      <a:r>
                        <a:rPr lang="zh-CN" altLang="en-US">
                          <a:cs typeface="Arial" panose="020B0604020202020204" pitchFamily="34" charset="0"/>
                        </a:rPr>
                        <a:t>研发</a:t>
                      </a: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测试工程师</a:t>
                      </a: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</a:rPr>
                        <a:t>陈晓媛</a:t>
                      </a: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系统</a:t>
                      </a:r>
                      <a:r>
                        <a:rPr lang="zh-CN" altLang="en-US">
                          <a:cs typeface="Arial" panose="020B0604020202020204" pitchFamily="34" charset="0"/>
                        </a:rPr>
                        <a:t>测试</a:t>
                      </a: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运维</a:t>
                      </a: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沈松</a:t>
                      </a: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系统运维</a:t>
                      </a: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  <p:custDataLst>
      <p:tags r:id="rId2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4"/>
          <p:cNvSpPr>
            <a:spLocks noGrp="1"/>
          </p:cNvSpPr>
          <p:nvPr>
            <p:ph type="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开发计划时间表</a:t>
            </a:r>
            <a:endParaRPr lang="zh-CN" altLang="en-US"/>
          </a:p>
        </p:txBody>
      </p:sp>
      <p:sp>
        <p:nvSpPr>
          <p:cNvPr id="3" name="文本占位符 15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en-US" altLang="en-US"/>
              <a:t>0</a:t>
            </a:r>
            <a:r>
              <a:rPr lang="en-US" altLang="en-US">
                <a:solidFill>
                  <a:schemeClr val="accent1"/>
                </a:solidFill>
                <a:cs typeface="Arial" panose="020B0604020202020204" pitchFamily="34" charset="0"/>
              </a:rPr>
              <a:t>4</a:t>
            </a:r>
            <a:endParaRPr lang="en-US" altLang="en-US"/>
          </a:p>
        </p:txBody>
      </p:sp>
    </p:spTree>
    <p:custDataLst>
      <p:tags r:id="rId3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开发</a:t>
            </a:r>
            <a:r>
              <a:rPr lang="zh-CN" altLang="en-US">
                <a:solidFill>
                  <a:schemeClr val="tx1"/>
                </a:solidFill>
                <a:effectLst/>
                <a:uFill>
                  <a:solidFill>
                    <a:srgbClr val="133888"/>
                  </a:solidFill>
                </a:uFill>
              </a:rPr>
              <a:t>计划时间表</a:t>
            </a:r>
            <a:endParaRPr lang="zh-CN" altLang="en-US"/>
          </a:p>
        </p:txBody>
      </p:sp>
      <p:graphicFrame>
        <p:nvGraphicFramePr>
          <p:cNvPr id="24" name="表格 23"/>
          <p:cNvGraphicFramePr/>
          <p:nvPr/>
        </p:nvGraphicFramePr>
        <p:xfrm>
          <a:off x="1828800" y="1714500"/>
          <a:ext cx="8534400" cy="2667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706880"/>
                <a:gridCol w="1706880"/>
                <a:gridCol w="1706880"/>
                <a:gridCol w="1706880"/>
                <a:gridCol w="1706880"/>
              </a:tblGrid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</a:rPr>
                        <a:t>里程碑</a:t>
                      </a: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</a:rPr>
                        <a:t>开始时间</a:t>
                      </a: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</a:rPr>
                        <a:t>计划完成时间</a:t>
                      </a: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</a:rPr>
                        <a:t>负责人</a:t>
                      </a: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备注</a:t>
                      </a: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  <a:cs typeface="Arial" panose="020B0604020202020204" pitchFamily="34" charset="0"/>
                        </a:rPr>
                        <a:t>原型设计</a:t>
                      </a:r>
                      <a:endParaRPr lang="zh-CN" altLang="en-US">
                        <a:cs typeface="Arial" panose="020B0604020202020204" pitchFamily="34" charset="0"/>
                      </a:endParaRPr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en-US" altLang="zh-CN" sz="1800">
                          <a:solidFill>
                            <a:schemeClr val="tx1"/>
                          </a:solidFill>
                        </a:rPr>
                        <a:t>026</a:t>
                      </a:r>
                      <a:r>
                        <a:rPr lang="zh-CN" altLang="en-US" sz="1800">
                          <a:solidFill>
                            <a:schemeClr val="tx1"/>
                          </a:solidFill>
                        </a:rPr>
                        <a:t>-</a:t>
                      </a:r>
                      <a:r>
                        <a:rPr lang="en-US" altLang="zh-CN" sz="1800">
                          <a:solidFill>
                            <a:schemeClr val="tx1"/>
                          </a:solidFill>
                        </a:rPr>
                        <a:t>01</a:t>
                      </a:r>
                      <a:r>
                        <a:rPr lang="zh-CN" altLang="en-US" sz="1800">
                          <a:solidFill>
                            <a:schemeClr val="tx1"/>
                          </a:solidFill>
                        </a:rPr>
                        <a:t>-</a:t>
                      </a:r>
                      <a:r>
                        <a:rPr lang="en-US" altLang="zh-CN" sz="1800">
                          <a:solidFill>
                            <a:schemeClr val="tx1"/>
                          </a:solidFill>
                        </a:rPr>
                        <a:t>10</a:t>
                      </a:r>
                      <a:endParaRPr lang="en-US" altLang="zh-CN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en-US" altLang="zh-CN" sz="1800">
                          <a:solidFill>
                            <a:schemeClr val="tx1"/>
                          </a:solidFill>
                        </a:rPr>
                        <a:t>026</a:t>
                      </a:r>
                      <a:r>
                        <a:rPr lang="zh-CN" altLang="en-US" sz="1800">
                          <a:solidFill>
                            <a:schemeClr val="tx1"/>
                          </a:solidFill>
                        </a:rPr>
                        <a:t>-</a:t>
                      </a:r>
                      <a:r>
                        <a:rPr lang="en-US" altLang="zh-CN" sz="1800">
                          <a:solidFill>
                            <a:schemeClr val="tx1"/>
                          </a:solidFill>
                        </a:rPr>
                        <a:t>01</a:t>
                      </a:r>
                      <a:r>
                        <a:rPr lang="zh-CN" altLang="en-US" sz="1800">
                          <a:solidFill>
                            <a:schemeClr val="tx1"/>
                          </a:solidFill>
                        </a:rPr>
                        <a:t>-</a:t>
                      </a:r>
                      <a:r>
                        <a:rPr lang="en-US" altLang="zh-CN" sz="1800">
                          <a:solidFill>
                            <a:schemeClr val="tx1"/>
                          </a:solidFill>
                        </a:rPr>
                        <a:t>18</a:t>
                      </a:r>
                      <a:endParaRPr lang="en-US" altLang="zh-CN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沈松</a:t>
                      </a: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800">
                          <a:solidFill>
                            <a:schemeClr val="tx1"/>
                          </a:solidFill>
                        </a:rPr>
                        <a:t>原型</a:t>
                      </a:r>
                      <a:r>
                        <a:rPr lang="en-US" altLang="zh-CN" sz="1800">
                          <a:solidFill>
                            <a:schemeClr val="tx1"/>
                          </a:solidFill>
                          <a:cs typeface="Arial" panose="020B0604020202020204" pitchFamily="34" charset="0"/>
                        </a:rPr>
                        <a:t>评审</a:t>
                      </a:r>
                      <a:endParaRPr lang="en-US" altLang="zh-CN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/>
                        <a:t>2026-01-</a:t>
                      </a:r>
                      <a:r>
                        <a:rPr lang="en-US" altLang="zh-CN" sz="1800">
                          <a:solidFill>
                            <a:schemeClr val="tx1"/>
                          </a:solidFill>
                        </a:rPr>
                        <a:t>19</a:t>
                      </a:r>
                      <a:endParaRPr lang="en-US" altLang="zh-CN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en-US" altLang="zh-CN" sz="1800">
                          <a:solidFill>
                            <a:schemeClr val="tx1"/>
                          </a:solidFill>
                        </a:rPr>
                        <a:t>026</a:t>
                      </a:r>
                      <a:r>
                        <a:rPr lang="zh-CN" altLang="en-US" sz="1800">
                          <a:solidFill>
                            <a:schemeClr val="tx1"/>
                          </a:solidFill>
                        </a:rPr>
                        <a:t>-</a:t>
                      </a:r>
                      <a:r>
                        <a:rPr lang="en-US" altLang="zh-CN" sz="1800">
                          <a:solidFill>
                            <a:schemeClr val="tx1"/>
                          </a:solidFill>
                        </a:rPr>
                        <a:t>01</a:t>
                      </a:r>
                      <a:r>
                        <a:rPr lang="zh-CN" altLang="en-US" sz="1800">
                          <a:solidFill>
                            <a:schemeClr val="tx1"/>
                          </a:solidFill>
                        </a:rPr>
                        <a:t>-1</a:t>
                      </a:r>
                      <a:r>
                        <a:rPr lang="en-US" altLang="zh-CN" sz="1800">
                          <a:solidFill>
                            <a:schemeClr val="tx1"/>
                          </a:solidFill>
                        </a:rPr>
                        <a:t>9</a:t>
                      </a: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沈松</a:t>
                      </a: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</a:rPr>
                        <a:t>研发</a:t>
                      </a: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/>
                        <a:t>2026-01-20</a:t>
                      </a:r>
                      <a:endParaRPr lang="en-US" altLang="zh-CN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/>
                        <a:t>2026-01-2</a:t>
                      </a:r>
                      <a:r>
                        <a:rPr lang="en-US" altLang="zh-CN" sz="1800">
                          <a:solidFill>
                            <a:schemeClr val="tx1"/>
                          </a:solidFill>
                        </a:rPr>
                        <a:t>8</a:t>
                      </a:r>
                      <a:endParaRPr lang="en-US" altLang="zh-CN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沈松</a:t>
                      </a: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</a:rPr>
                        <a:t>系统</a:t>
                      </a:r>
                      <a:r>
                        <a:rPr lang="zh-CN" altLang="en-US" sz="1800">
                          <a:solidFill>
                            <a:schemeClr val="tx1"/>
                          </a:solidFill>
                          <a:cs typeface="Arial" panose="020B0604020202020204" pitchFamily="34" charset="0"/>
                        </a:rPr>
                        <a:t>测试</a:t>
                      </a: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/>
                        <a:t>2026-01-2</a:t>
                      </a:r>
                      <a:r>
                        <a:rPr lang="en-US" altLang="zh-CN" sz="1800">
                          <a:solidFill>
                            <a:schemeClr val="tx1"/>
                          </a:solidFill>
                        </a:rPr>
                        <a:t>5</a:t>
                      </a:r>
                      <a:endParaRPr lang="en-US" altLang="zh-CN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/>
                        <a:t>2026-01-</a:t>
                      </a:r>
                      <a:r>
                        <a:rPr lang="en-US" altLang="zh-CN" sz="1800">
                          <a:solidFill>
                            <a:schemeClr val="tx1"/>
                          </a:solidFill>
                        </a:rPr>
                        <a:t>29</a:t>
                      </a:r>
                      <a:endParaRPr lang="en-US" altLang="zh-CN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陈晓媛</a:t>
                      </a: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</a:rPr>
                        <a:t>试用</a:t>
                      </a:r>
                      <a:r>
                        <a:rPr lang="zh-CN" altLang="en-US" sz="1800">
                          <a:solidFill>
                            <a:schemeClr val="tx1"/>
                          </a:solidFill>
                          <a:cs typeface="Arial" panose="020B0604020202020204" pitchFamily="34" charset="0"/>
                        </a:rPr>
                        <a:t>体验</a:t>
                      </a: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/>
                        <a:t>2026-01-</a:t>
                      </a:r>
                      <a:r>
                        <a:rPr lang="en-US" altLang="zh-CN" sz="1800">
                          <a:solidFill>
                            <a:schemeClr val="tx1"/>
                          </a:solidFill>
                        </a:rPr>
                        <a:t>30</a:t>
                      </a:r>
                      <a:endParaRPr lang="en-US" altLang="zh-CN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/>
                        <a:t>2026-01-31</a:t>
                      </a:r>
                      <a:endParaRPr lang="en-US" altLang="zh-CN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沈松</a:t>
                      </a: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</a:tr>
              <a:tr h="38100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</a:rPr>
                        <a:t>项目上线</a:t>
                      </a: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/>
                        <a:t>2026-0</a:t>
                      </a:r>
                      <a:r>
                        <a:rPr lang="en-US" altLang="zh-CN" sz="1800">
                          <a:solidFill>
                            <a:schemeClr val="tx1"/>
                          </a:solidFill>
                        </a:rPr>
                        <a:t>2</a:t>
                      </a:r>
                      <a:r>
                        <a:rPr lang="en-US" altLang="zh-CN"/>
                        <a:t>-</a:t>
                      </a:r>
                      <a:r>
                        <a:rPr lang="en-US" altLang="zh-CN" sz="1800">
                          <a:solidFill>
                            <a:schemeClr val="tx1"/>
                          </a:solidFill>
                        </a:rPr>
                        <a:t>0</a:t>
                      </a:r>
                      <a:r>
                        <a:rPr lang="en-US" altLang="zh-CN"/>
                        <a:t>1</a:t>
                      </a:r>
                      <a:endParaRPr lang="en-US" altLang="zh-CN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/>
                        <a:t>2026-02-01</a:t>
                      </a:r>
                      <a:endParaRPr lang="en-US" altLang="zh-CN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/>
                        <a:t>沈松</a:t>
                      </a: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zh-CN" altLang="en-US" sz="1800">
                          <a:solidFill>
                            <a:schemeClr val="tx1"/>
                          </a:solidFill>
                        </a:rPr>
                        <a:t>详</a:t>
                      </a:r>
                      <a:r>
                        <a:rPr lang="zh-CN" altLang="en-US" sz="1800">
                          <a:solidFill>
                            <a:schemeClr val="tx1"/>
                          </a:solidFill>
                          <a:cs typeface="Arial" panose="020B0604020202020204" pitchFamily="34" charset="0"/>
                        </a:rPr>
                        <a:t>见上线计划</a:t>
                      </a:r>
                      <a:endParaRPr lang="zh-CN" altLang="en-US"/>
                    </a:p>
                  </a:txBody>
                  <a:tcPr anchor="ctr">
                    <a:lnL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L>
                    <a:lnR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R>
                    <a:lnT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T>
                    <a:lnB w="12700" cmpd="sng">
                      <a:solidFill>
                        <a:srgbClr val="000000">
                          <a:alpha val="100000"/>
                        </a:srgbClr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  <p:custDataLst>
      <p:tags r:id="rId2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Subtitle 6"/>
          <p:cNvSpPr>
            <a:spLocks noGrp="1"/>
          </p:cNvSpPr>
          <p:nvPr>
            <p:ph type="body" idx="16386"/>
            <p:custDataLst>
              <p:tags r:id="rId1"/>
            </p:custDataLst>
          </p:nvPr>
        </p:nvSpPr>
        <p:spPr/>
        <p:txBody>
          <a:bodyPr/>
          <a:p>
            <a:r>
              <a:rPr lang="zh-CN" altLang="en-US"/>
              <a:t>THE END</a:t>
            </a:r>
            <a:endParaRPr lang="zh-CN" altLang="en-US"/>
          </a:p>
        </p:txBody>
      </p:sp>
      <p:sp>
        <p:nvSpPr>
          <p:cNvPr id="3" name="标题 33"/>
          <p:cNvSpPr>
            <a:spLocks noGrp="1"/>
          </p:cNvSpPr>
          <p:nvPr>
            <p:ph type="ctrTitle" idx="16385"/>
            <p:custDataLst>
              <p:tags r:id="rId2"/>
            </p:custDataLst>
          </p:nvPr>
        </p:nvSpPr>
        <p:spPr/>
        <p:txBody>
          <a:bodyPr>
            <a:normAutofit fontScale="90000"/>
          </a:bodyPr>
          <a:p>
            <a:r>
              <a:rPr lang="zh-CN" altLang="en-US"/>
              <a:t>谢谢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副标题 1"/>
          <p:cNvSpPr>
            <a:spLocks noGrp="1"/>
          </p:cNvSpPr>
          <p:nvPr>
            <p:ph type="subTitle" idx="16385"/>
            <p:custDataLst>
              <p:tags r:id="rId1"/>
            </p:custDataLst>
          </p:nvPr>
        </p:nvSpPr>
        <p:spPr/>
        <p:txBody>
          <a:bodyPr>
            <a:noAutofit/>
          </a:bodyPr>
          <a:p>
            <a:r>
              <a:rPr lang="zh-CN" altLang="en-US"/>
              <a:t>CONTENTS</a:t>
            </a:r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ctrTitle" idx="16386"/>
            <p:custDataLst>
              <p:tags r:id="rId2"/>
            </p:custDataLst>
          </p:nvPr>
        </p:nvSpPr>
        <p:spPr/>
        <p:txBody>
          <a:bodyPr>
            <a:noAutofit/>
          </a:bodyPr>
          <a:p>
            <a:r>
              <a:rPr lang="zh-CN" altLang="en-US" sz="4600"/>
              <a:t>目录</a:t>
            </a:r>
            <a:endParaRPr lang="zh-CN" altLang="en-US" sz="4600"/>
          </a:p>
        </p:txBody>
      </p:sp>
      <p:sp>
        <p:nvSpPr>
          <p:cNvPr id="13" name="文本占位符 12"/>
          <p:cNvSpPr>
            <a:spLocks noGrp="1"/>
          </p:cNvSpPr>
          <p:nvPr>
            <p:ph type="body" idx="16388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01</a:t>
            </a:r>
            <a:endParaRPr lang="zh-CN" altLang="en-US"/>
          </a:p>
        </p:txBody>
      </p:sp>
      <p:sp>
        <p:nvSpPr>
          <p:cNvPr id="14" name="装饰  8"/>
          <p:cNvSpPr>
            <a:spLocks noGrp="1"/>
          </p:cNvSpPr>
          <p:nvPr>
            <p:ph type="body" idx="16395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7"/>
            <p:custDataLst>
              <p:tags r:id="rId5"/>
            </p:custDataLst>
          </p:nvPr>
        </p:nvSpPr>
        <p:spPr/>
        <p:txBody>
          <a:bodyPr>
            <a:noAutofit/>
          </a:bodyPr>
          <a:p>
            <a:r>
              <a:rPr lang="zh-CN" altLang="en-US"/>
              <a:t>项目概述</a:t>
            </a:r>
            <a:endParaRPr lang="zh-CN" altLang="en-US"/>
          </a:p>
        </p:txBody>
      </p:sp>
      <p:sp>
        <p:nvSpPr>
          <p:cNvPr id="15" name="文本占位符 14"/>
          <p:cNvSpPr>
            <a:spLocks noGrp="1"/>
          </p:cNvSpPr>
          <p:nvPr>
            <p:ph type="body" idx="16390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02</a:t>
            </a:r>
            <a:endParaRPr lang="zh-CN" altLang="en-US"/>
          </a:p>
        </p:txBody>
      </p:sp>
      <p:sp>
        <p:nvSpPr>
          <p:cNvPr id="16" name="装饰  1"/>
          <p:cNvSpPr>
            <a:spLocks noGrp="1"/>
          </p:cNvSpPr>
          <p:nvPr>
            <p:ph type="body" idx="16396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89"/>
            <p:custDataLst>
              <p:tags r:id="rId8"/>
            </p:custDataLst>
          </p:nvPr>
        </p:nvSpPr>
        <p:spPr/>
        <p:txBody>
          <a:bodyPr>
            <a:noAutofit/>
          </a:bodyPr>
          <a:p>
            <a:r>
              <a:rPr lang="zh-CN" altLang="en-US">
                <a:solidFill>
                  <a:schemeClr val="tx1"/>
                </a:solidFill>
              </a:rPr>
              <a:t>迭代计划</a:t>
            </a:r>
            <a:endParaRPr lang="zh-CN" altLang="en-US"/>
          </a:p>
        </p:txBody>
      </p:sp>
      <p:sp>
        <p:nvSpPr>
          <p:cNvPr id="19" name="文本占位符 18"/>
          <p:cNvSpPr>
            <a:spLocks noGrp="1"/>
          </p:cNvSpPr>
          <p:nvPr>
            <p:ph type="body" idx="16392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03</a:t>
            </a:r>
            <a:endParaRPr lang="zh-CN" altLang="en-US"/>
          </a:p>
        </p:txBody>
      </p:sp>
      <p:sp>
        <p:nvSpPr>
          <p:cNvPr id="20" name="装饰  7"/>
          <p:cNvSpPr>
            <a:spLocks noGrp="1"/>
          </p:cNvSpPr>
          <p:nvPr>
            <p:ph type="body" idx="16397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1" name="文本占位符 20"/>
          <p:cNvSpPr>
            <a:spLocks noGrp="1"/>
          </p:cNvSpPr>
          <p:nvPr>
            <p:ph type="body" idx="16391"/>
            <p:custDataLst>
              <p:tags r:id="rId11"/>
            </p:custDataLst>
          </p:nvPr>
        </p:nvSpPr>
        <p:spPr/>
        <p:txBody>
          <a:bodyPr>
            <a:noAutofit/>
          </a:bodyPr>
          <a:p>
            <a:r>
              <a:rPr lang="zh-CN" altLang="en-US"/>
              <a:t>项目</a:t>
            </a:r>
            <a:r>
              <a:rPr lang="zh-CN" altLang="en-US">
                <a:cs typeface="Arial" panose="020B0604020202020204" pitchFamily="34" charset="0"/>
              </a:rPr>
              <a:t>团队</a:t>
            </a:r>
            <a:endParaRPr lang="zh-CN" altLang="en-US"/>
          </a:p>
        </p:txBody>
      </p:sp>
      <p:sp>
        <p:nvSpPr>
          <p:cNvPr id="17" name="文本占位符 16"/>
          <p:cNvSpPr>
            <a:spLocks noGrp="1"/>
          </p:cNvSpPr>
          <p:nvPr>
            <p:ph type="body" idx="16394"/>
            <p:custDataLst>
              <p:tags r:id="rId12"/>
            </p:custDataLst>
          </p:nvPr>
        </p:nvSpPr>
        <p:spPr/>
        <p:txBody>
          <a:bodyPr/>
          <a:p>
            <a:r>
              <a:rPr lang="zh-CN" altLang="en-US"/>
              <a:t>04</a:t>
            </a:r>
            <a:endParaRPr lang="zh-CN" altLang="en-US"/>
          </a:p>
        </p:txBody>
      </p:sp>
      <p:sp>
        <p:nvSpPr>
          <p:cNvPr id="18" name="装饰  4"/>
          <p:cNvSpPr>
            <a:spLocks noGrp="1"/>
          </p:cNvSpPr>
          <p:nvPr>
            <p:ph type="body" idx="16398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3"/>
            <p:custDataLst>
              <p:tags r:id="rId14"/>
            </p:custDataLst>
          </p:nvPr>
        </p:nvSpPr>
        <p:spPr/>
        <p:txBody>
          <a:bodyPr>
            <a:noAutofit/>
          </a:bodyPr>
          <a:p>
            <a:r>
              <a:rPr lang="zh-CN" altLang="en-US"/>
              <a:t>开发计划时间表</a:t>
            </a:r>
            <a:endParaRPr lang="zh-CN" altLang="en-US"/>
          </a:p>
        </p:txBody>
      </p:sp>
    </p:spTree>
    <p:custDataLst>
      <p:tags r:id="rId15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4"/>
          <p:cNvSpPr>
            <a:spLocks noGrp="1"/>
          </p:cNvSpPr>
          <p:nvPr>
            <p:ph type="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项目概述</a:t>
            </a:r>
            <a:endParaRPr lang="zh-CN" altLang="en-US"/>
          </a:p>
        </p:txBody>
      </p:sp>
      <p:sp>
        <p:nvSpPr>
          <p:cNvPr id="3" name="文本占位符 15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en-US" altLang="en-US"/>
              <a:t>01</a:t>
            </a:r>
            <a:endParaRPr lang="en-US" altLang="en-US"/>
          </a:p>
        </p:txBody>
      </p:sp>
    </p:spTree>
    <p:custDataLst>
      <p:tags r:id="rId3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项目</a:t>
            </a:r>
            <a:r>
              <a:rPr lang="zh-CN" altLang="en-US">
                <a:solidFill>
                  <a:schemeClr val="tx1"/>
                </a:solidFill>
                <a:effectLst/>
                <a:uFill>
                  <a:solidFill>
                    <a:srgbClr val="133888"/>
                  </a:solidFill>
                </a:uFill>
                <a:cs typeface="Arial" panose="020B0604020202020204" pitchFamily="34" charset="0"/>
              </a:rPr>
              <a:t>概述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核心定位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2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>
          <a:xfrm>
            <a:off x="914400" y="3556014"/>
            <a:ext cx="2844800" cy="1219176"/>
          </a:xfrm>
        </p:spPr>
        <p:txBody>
          <a:bodyPr>
            <a:normAutofit/>
          </a:bodyPr>
          <a:p>
            <a:r>
              <a:rPr lang="zh-CN" altLang="en-US"/>
              <a:t>构建一个集</a:t>
            </a:r>
            <a:r>
              <a:rPr lang="en-US" altLang="zh-CN"/>
              <a:t> </a:t>
            </a:r>
            <a:r>
              <a:rPr lang="zh-CN" altLang="en-US"/>
              <a:t>安全存储、高效协作、智能管理</a:t>
            </a:r>
            <a:r>
              <a:rPr lang="en-US" altLang="zh-CN"/>
              <a:t> </a:t>
            </a:r>
            <a:r>
              <a:rPr lang="zh-CN" altLang="en-US"/>
              <a:t>于一体的企业级文件全生命周期管理系统。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服务范围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3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面向全公司所有部门及员工，支持</a:t>
            </a:r>
            <a:r>
              <a:rPr lang="en-US" altLang="zh-CN"/>
              <a:t>Web</a:t>
            </a:r>
            <a:r>
              <a:rPr lang="zh-CN" altLang="en-US"/>
              <a:t>、桌面客户端、移动端多终端访问。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核心特性</a:t>
            </a: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394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统一存储、权限管控、在线协作、版本管理、无缝集成。</a:t>
            </a:r>
            <a:endParaRPr lang="zh-CN" altLang="en-US"/>
          </a:p>
        </p:txBody>
      </p:sp>
    </p:spTree>
    <p:custDataLst>
      <p:tags r:id="rId11"/>
    </p:custData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项目</a:t>
            </a:r>
            <a:r>
              <a:rPr lang="zh-CN" altLang="en-US">
                <a:cs typeface="Arial" panose="020B0604020202020204" pitchFamily="34" charset="0"/>
              </a:rPr>
              <a:t>背景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信息孤岛与协作低效</a:t>
            </a:r>
            <a:endParaRPr lang="zh-CN" altLang="en-US"/>
          </a:p>
        </p:txBody>
      </p:sp>
      <p:sp>
        <p:nvSpPr>
          <p:cNvPr id="4" name="装饰  2"/>
          <p:cNvSpPr>
            <a:spLocks noGrp="1"/>
          </p:cNvSpPr>
          <p:nvPr>
            <p:ph type="body" idx="16392"/>
            <p:custDataLst>
              <p:tags r:id="rId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4"/>
            </p:custDataLst>
          </p:nvPr>
        </p:nvSpPr>
        <p:spPr>
          <a:xfrm>
            <a:off x="914400" y="3556014"/>
            <a:ext cx="2844800" cy="1219176"/>
          </a:xfrm>
        </p:spPr>
        <p:txBody>
          <a:bodyPr>
            <a:normAutofit/>
          </a:bodyPr>
          <a:p>
            <a:r>
              <a:rPr lang="zh-CN" altLang="en-US"/>
              <a:t>文件分散在个人电脑、</a:t>
            </a:r>
            <a:r>
              <a:rPr lang="en-US" altLang="zh-CN"/>
              <a:t>U</a:t>
            </a:r>
            <a:r>
              <a:rPr lang="zh-CN" altLang="en-US"/>
              <a:t>盘、微信</a:t>
            </a:r>
            <a:r>
              <a:rPr lang="en-US" altLang="zh-CN"/>
              <a:t>/</a:t>
            </a:r>
            <a:r>
              <a:rPr lang="zh-CN" altLang="en-US"/>
              <a:t>邮件附件中，团队协作靠反复传输，版本混乱，沟通成本极高。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8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数据安全风险高</a:t>
            </a:r>
            <a:endParaRPr lang="zh-CN" altLang="en-US"/>
          </a:p>
        </p:txBody>
      </p:sp>
      <p:sp>
        <p:nvSpPr>
          <p:cNvPr id="7" name="装饰  5"/>
          <p:cNvSpPr>
            <a:spLocks noGrp="1"/>
          </p:cNvSpPr>
          <p:nvPr>
            <p:ph type="body" idx="16393"/>
            <p:custDataLst>
              <p:tags r:id="rId6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7"/>
            </p:custDataLst>
          </p:nvPr>
        </p:nvSpPr>
        <p:spPr/>
        <p:txBody>
          <a:bodyPr>
            <a:normAutofit lnSpcReduction="10000"/>
          </a:bodyPr>
          <a:p>
            <a:r>
              <a:rPr lang="zh-CN" altLang="en-US"/>
              <a:t>设备丢失</a:t>
            </a:r>
            <a:r>
              <a:rPr lang="en-US" altLang="zh-CN"/>
              <a:t>/</a:t>
            </a:r>
            <a:r>
              <a:rPr lang="zh-CN" altLang="en-US"/>
              <a:t>损坏导致文件永久丢失；员工离职可能带走重要资料；通过公共渠道传输敏感文件易泄露。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0"/>
            <p:custDataLst>
              <p:tags r:id="rId8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知识资产流失严重</a:t>
            </a:r>
            <a:endParaRPr lang="zh-CN" altLang="en-US"/>
          </a:p>
        </p:txBody>
      </p:sp>
      <p:sp>
        <p:nvSpPr>
          <p:cNvPr id="10" name="装饰  8"/>
          <p:cNvSpPr>
            <a:spLocks noGrp="1"/>
          </p:cNvSpPr>
          <p:nvPr>
            <p:ph type="body" idx="16394"/>
            <p:custDataLst>
              <p:tags r:id="rId9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1"/>
            <p:custDataLst>
              <p:tags r:id="rId10"/>
            </p:custDataLst>
          </p:nvPr>
        </p:nvSpPr>
        <p:spPr/>
        <p:txBody>
          <a:bodyPr>
            <a:normAutofit/>
          </a:bodyPr>
          <a:p>
            <a:r>
              <a:rPr lang="zh-CN" altLang="en-US">
                <a:solidFill>
                  <a:schemeClr val="tx1"/>
                </a:solidFill>
              </a:rPr>
              <a:t>商品</a:t>
            </a:r>
            <a:r>
              <a:rPr lang="zh-CN" altLang="en-US">
                <a:solidFill>
                  <a:schemeClr val="tx1"/>
                </a:solidFill>
                <a:cs typeface="Arial" panose="020B0604020202020204" pitchFamily="34" charset="0"/>
              </a:rPr>
              <a:t>信息</a:t>
            </a:r>
            <a:r>
              <a:rPr lang="zh-CN" altLang="en-US"/>
              <a:t>、</a:t>
            </a:r>
            <a:r>
              <a:rPr lang="zh-CN" altLang="en-US">
                <a:solidFill>
                  <a:schemeClr val="tx1"/>
                </a:solidFill>
              </a:rPr>
              <a:t>数据报表</a:t>
            </a:r>
            <a:r>
              <a:rPr lang="zh-CN" altLang="en-US"/>
              <a:t>等隐性知识存储在员工个人手中，无法有效沉淀、复用和传承。</a:t>
            </a:r>
            <a:endParaRPr lang="zh-CN" altLang="en-US"/>
          </a:p>
        </p:txBody>
      </p:sp>
    </p:spTree>
    <p:custDataLst>
      <p:tags r:id="rId1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Autofit/>
          </a:bodyPr>
          <a:p>
            <a:r>
              <a:rPr lang="zh-CN" altLang="en-US"/>
              <a:t>项目预期目标</a:t>
            </a:r>
            <a:endParaRPr lang="zh-CN" altLang="en-US"/>
          </a:p>
        </p:txBody>
      </p:sp>
      <p:pic>
        <p:nvPicPr>
          <p:cNvPr id="3" name="内容占位符 2" descr="7c3a499f-f126-11f0-ab53-0e01657fa32f"/>
          <p:cNvPicPr>
            <a:picLocks noChangeAspect="1"/>
          </p:cNvPicPr>
          <p:nvPr>
            <p:ph idx="16394"/>
            <p:custDataLst>
              <p:tags r:id="rId2"/>
            </p:custDataLst>
          </p:nvPr>
        </p:nvPicPr>
        <p:blipFill>
          <a:blip r:embed="rId3"/>
          <a:srcRect t="13041" b="13041"/>
          <a:stretch>
            <a:fillRect/>
          </a:stretch>
        </p:blipFill>
        <p:spPr>
          <a:xfrm>
            <a:off x="609600" y="609600"/>
            <a:ext cx="4038600" cy="5638800"/>
          </a:xfrm>
          <a:custGeom>
            <a:avLst/>
            <a:gdLst>
              <a:gd name="connisteX0" fmla="*/ 0 w 4038600"/>
              <a:gd name="connsiteY0" fmla="*/ 203200 h 5638800"/>
              <a:gd name="connisteX1" fmla="*/ 203200 w 4038600"/>
              <a:gd name="connsiteY1" fmla="*/ 0 h 5638800"/>
              <a:gd name="connisteX2" fmla="*/ 3835400 w 4038600"/>
              <a:gd name="connsiteY2" fmla="*/ 0 h 5638800"/>
              <a:gd name="connisteX3" fmla="*/ 4038600 w 4038600"/>
              <a:gd name="connsiteY3" fmla="*/ 203200 h 5638800"/>
              <a:gd name="connisteX4" fmla="*/ 4038600 w 4038600"/>
              <a:gd name="connsiteY4" fmla="*/ 5435600 h 5638800"/>
              <a:gd name="connisteX5" fmla="*/ 3835400 w 4038600"/>
              <a:gd name="connsiteY5" fmla="*/ 5638800 h 5638800"/>
              <a:gd name="connisteX6" fmla="*/ 203200 w 4038600"/>
              <a:gd name="connsiteY6" fmla="*/ 5638800 h 5638800"/>
              <a:gd name="connisteX7" fmla="*/ 0 w 4038600"/>
              <a:gd name="connsiteY7" fmla="*/ 5435600 h 5638800"/>
              <a:gd name="connisteX8" fmla="*/ 0 w 4038600"/>
              <a:gd name="connsiteY8" fmla="*/ 203200 h 56388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</a:cxnLst>
            <a:pathLst>
              <a:path w="4038600" h="5638800">
                <a:moveTo>
                  <a:pt x="0" y="203200"/>
                </a:moveTo>
                <a:cubicBezTo>
                  <a:pt x="0" y="90976"/>
                  <a:pt x="90976" y="0"/>
                  <a:pt x="203200" y="0"/>
                </a:cubicBezTo>
                <a:lnTo>
                  <a:pt x="3835400" y="0"/>
                </a:lnTo>
                <a:cubicBezTo>
                  <a:pt x="3947624" y="0"/>
                  <a:pt x="4038600" y="90976"/>
                  <a:pt x="4038600" y="203200"/>
                </a:cubicBezTo>
                <a:lnTo>
                  <a:pt x="4038600" y="5435600"/>
                </a:lnTo>
                <a:cubicBezTo>
                  <a:pt x="4038600" y="5547824"/>
                  <a:pt x="3947624" y="5638800"/>
                  <a:pt x="3835400" y="5638800"/>
                </a:cubicBezTo>
                <a:lnTo>
                  <a:pt x="203200" y="5638800"/>
                </a:lnTo>
                <a:cubicBezTo>
                  <a:pt x="90976" y="5638800"/>
                  <a:pt x="0" y="5547824"/>
                  <a:pt x="0" y="5435600"/>
                </a:cubicBezTo>
                <a:lnTo>
                  <a:pt x="0" y="203200"/>
                </a:lnTo>
                <a:close/>
              </a:path>
            </a:pathLst>
          </a:custGeom>
        </p:spPr>
      </p:pic>
      <p:sp>
        <p:nvSpPr>
          <p:cNvPr id="24" name="装饰  6"/>
          <p:cNvSpPr>
            <a:spLocks noGrp="1"/>
          </p:cNvSpPr>
          <p:nvPr>
            <p:ph type="body" idx="16395"/>
            <p:custDataLst>
              <p:tags r:id="rId4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25" name="文本占位符 24"/>
          <p:cNvSpPr>
            <a:spLocks noGrp="1"/>
          </p:cNvSpPr>
          <p:nvPr>
            <p:ph type="body" idx="16386"/>
            <p:custDataLst>
              <p:tags r:id="rId5"/>
            </p:custDataLst>
          </p:nvPr>
        </p:nvSpPr>
        <p:spPr/>
        <p:txBody>
          <a:bodyPr>
            <a:noAutofit/>
          </a:bodyPr>
          <a:p>
            <a:r>
              <a:rPr lang="zh-CN" altLang="en-US"/>
              <a:t>存储集约化</a:t>
            </a:r>
            <a:endParaRPr lang="zh-CN" altLang="en-US"/>
          </a:p>
        </p:txBody>
      </p:sp>
      <p:sp>
        <p:nvSpPr>
          <p:cNvPr id="26" name="文本占位符 25"/>
          <p:cNvSpPr>
            <a:spLocks noGrp="1"/>
          </p:cNvSpPr>
          <p:nvPr>
            <p:ph type="body" idx="16387"/>
            <p:custDataLst>
              <p:tags r:id="rId6"/>
            </p:custDataLst>
          </p:nvPr>
        </p:nvSpPr>
        <p:spPr/>
        <p:txBody>
          <a:bodyPr>
            <a:noAutofit/>
          </a:bodyPr>
          <a:p>
            <a:r>
              <a:rPr lang="zh-CN" altLang="en-US" sz="1200"/>
              <a:t>统一存储，一个文件一个链接，支持多终端同步，实现移动办公与远程协作。</a:t>
            </a:r>
            <a:endParaRPr lang="zh-CN" altLang="en-US" sz="1200"/>
          </a:p>
        </p:txBody>
      </p:sp>
      <p:sp>
        <p:nvSpPr>
          <p:cNvPr id="21" name="装饰  7"/>
          <p:cNvSpPr>
            <a:spLocks noGrp="1"/>
          </p:cNvSpPr>
          <p:nvPr>
            <p:ph type="body" idx="16396"/>
            <p:custDataLst>
              <p:tags r:id="rId7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8"/>
            <p:custDataLst>
              <p:tags r:id="rId8"/>
            </p:custDataLst>
          </p:nvPr>
        </p:nvSpPr>
        <p:spPr/>
        <p:txBody>
          <a:bodyPr>
            <a:noAutofit/>
          </a:bodyPr>
          <a:p>
            <a:r>
              <a:rPr lang="zh-CN" altLang="en-US"/>
              <a:t>协作无缝化</a:t>
            </a:r>
            <a:endParaRPr lang="zh-CN" altLang="en-US"/>
          </a:p>
        </p:txBody>
      </p:sp>
      <p:sp>
        <p:nvSpPr>
          <p:cNvPr id="6" name="文本占位符 5"/>
          <p:cNvSpPr>
            <a:spLocks noGrp="1"/>
          </p:cNvSpPr>
          <p:nvPr>
            <p:ph type="body" idx="16389"/>
            <p:custDataLst>
              <p:tags r:id="rId9"/>
            </p:custDataLst>
          </p:nvPr>
        </p:nvSpPr>
        <p:spPr>
          <a:xfrm>
            <a:off x="8801108" y="2743196"/>
            <a:ext cx="2781300" cy="914400"/>
          </a:xfrm>
        </p:spPr>
        <p:txBody>
          <a:bodyPr>
            <a:noAutofit/>
          </a:bodyPr>
          <a:p>
            <a:r>
              <a:rPr lang="zh-CN" altLang="en-US" sz="1200"/>
              <a:t>消除部门间文件孤岛，实现文件集中管控与高效协作。</a:t>
            </a:r>
            <a:endParaRPr lang="zh-CN" altLang="en-US" sz="1200"/>
          </a:p>
        </p:txBody>
      </p:sp>
      <p:sp>
        <p:nvSpPr>
          <p:cNvPr id="22" name="装饰  0"/>
          <p:cNvSpPr>
            <a:spLocks noGrp="1"/>
          </p:cNvSpPr>
          <p:nvPr>
            <p:ph type="body" idx="16397"/>
            <p:custDataLst>
              <p:tags r:id="rId10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90"/>
            <p:custDataLst>
              <p:tags r:id="rId11"/>
            </p:custDataLst>
          </p:nvPr>
        </p:nvSpPr>
        <p:spPr/>
        <p:txBody>
          <a:bodyPr>
            <a:noAutofit/>
          </a:bodyPr>
          <a:p>
            <a:r>
              <a:rPr lang="zh-CN" altLang="en-US"/>
              <a:t>安全体系化</a:t>
            </a:r>
            <a:endParaRPr lang="zh-CN" altLang="en-US"/>
          </a:p>
        </p:txBody>
      </p:sp>
      <p:sp>
        <p:nvSpPr>
          <p:cNvPr id="9" name="文本占位符 8"/>
          <p:cNvSpPr>
            <a:spLocks noGrp="1"/>
          </p:cNvSpPr>
          <p:nvPr>
            <p:ph type="body" idx="16391"/>
            <p:custDataLst>
              <p:tags r:id="rId12"/>
            </p:custDataLst>
          </p:nvPr>
        </p:nvSpPr>
        <p:spPr/>
        <p:txBody>
          <a:bodyPr>
            <a:noAutofit/>
          </a:bodyPr>
          <a:p>
            <a:r>
              <a:rPr lang="zh-CN" altLang="en-US" sz="1200"/>
              <a:t>实现集中管控与防护。权限管控（谁可</a:t>
            </a:r>
            <a:r>
              <a:rPr lang="zh-CN" altLang="en-US" sz="1200">
                <a:solidFill>
                  <a:schemeClr val="tx1"/>
                </a:solidFill>
              </a:rPr>
              <a:t>查阅</a:t>
            </a:r>
            <a:r>
              <a:rPr lang="zh-CN" altLang="en-US" sz="1200"/>
              <a:t>、谁可</a:t>
            </a:r>
            <a:r>
              <a:rPr lang="zh-CN" altLang="en-US" sz="1200">
                <a:solidFill>
                  <a:schemeClr val="tx1"/>
                </a:solidFill>
              </a:rPr>
              <a:t>下载</a:t>
            </a:r>
            <a:r>
              <a:rPr lang="zh-CN" altLang="en-US" sz="1200"/>
              <a:t>、谁可分享）、全程操作日志记录。</a:t>
            </a:r>
            <a:endParaRPr lang="zh-CN" altLang="en-US" sz="1200"/>
          </a:p>
        </p:txBody>
      </p:sp>
      <p:sp>
        <p:nvSpPr>
          <p:cNvPr id="23" name="装饰  3"/>
          <p:cNvSpPr>
            <a:spLocks noGrp="1"/>
          </p:cNvSpPr>
          <p:nvPr>
            <p:ph type="body" idx="16398"/>
            <p:custDataLst>
              <p:tags r:id="rId13"/>
            </p:custDataLst>
          </p:nvPr>
        </p:nvSpPr>
        <p:spPr/>
        <p:txBody>
          <a:bodyPr/>
          <a:p>
            <a:r>
              <a:rPr lang="zh-CN" altLang="en-US"/>
              <a:t> 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2"/>
            <p:custDataLst>
              <p:tags r:id="rId14"/>
            </p:custDataLst>
          </p:nvPr>
        </p:nvSpPr>
        <p:spPr/>
        <p:txBody>
          <a:bodyPr>
            <a:noAutofit/>
          </a:bodyPr>
          <a:p>
            <a:r>
              <a:rPr lang="zh-CN" altLang="en-US"/>
              <a:t>资产知识化</a:t>
            </a:r>
            <a:endParaRPr lang="zh-CN" alt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idx="16393"/>
            <p:custDataLst>
              <p:tags r:id="rId15"/>
            </p:custDataLst>
          </p:nvPr>
        </p:nvSpPr>
        <p:spPr/>
        <p:txBody>
          <a:bodyPr>
            <a:noAutofit/>
          </a:bodyPr>
          <a:p>
            <a:r>
              <a:rPr lang="zh-CN" altLang="en-US" sz="1200"/>
              <a:t>通过科学的文件夹结构与全局搜索，将散落的文件资产化、结构化</a:t>
            </a:r>
            <a:r>
              <a:rPr lang="zh-CN" altLang="en-US" sz="1200">
                <a:solidFill>
                  <a:schemeClr val="tx1"/>
                </a:solidFill>
              </a:rPr>
              <a:t>。</a:t>
            </a:r>
            <a:r>
              <a:rPr lang="zh-CN" altLang="en-US" sz="1200"/>
              <a:t>沉淀企业知识，形成可复用、可传承的文件知识库。</a:t>
            </a:r>
            <a:endParaRPr lang="zh-CN" altLang="en-US" sz="1200"/>
          </a:p>
        </p:txBody>
      </p:sp>
    </p:spTree>
    <p:custDataLst>
      <p:tags r:id="rId16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4"/>
          <p:cNvSpPr>
            <a:spLocks noGrp="1"/>
          </p:cNvSpPr>
          <p:nvPr>
            <p:ph type="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>
                <a:solidFill>
                  <a:schemeClr val="accent1"/>
                </a:solidFill>
                <a:effectLst/>
                <a:uFill>
                  <a:solidFill>
                    <a:srgbClr val="133888"/>
                  </a:solidFill>
                </a:uFill>
              </a:rPr>
              <a:t>迭代</a:t>
            </a:r>
            <a:r>
              <a:rPr lang="zh-CN" altLang="en-US">
                <a:solidFill>
                  <a:schemeClr val="accent1"/>
                </a:solidFill>
                <a:effectLst/>
                <a:uFill>
                  <a:solidFill>
                    <a:srgbClr val="133888"/>
                  </a:solidFill>
                </a:uFill>
                <a:cs typeface="Arial" panose="020B0604020202020204" pitchFamily="34" charset="0"/>
              </a:rPr>
              <a:t>计划</a:t>
            </a:r>
            <a:endParaRPr lang="zh-CN" altLang="en-US"/>
          </a:p>
        </p:txBody>
      </p:sp>
      <p:sp>
        <p:nvSpPr>
          <p:cNvPr id="3" name="文本占位符 15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en-US" altLang="en-US"/>
              <a:t>02</a:t>
            </a:r>
            <a:endParaRPr lang="en-US" altLang="en-US"/>
          </a:p>
        </p:txBody>
      </p:sp>
    </p:spTree>
    <p:custDataLst>
      <p:tags r:id="rId3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>
                <a:solidFill>
                  <a:schemeClr val="tx1"/>
                </a:solidFill>
                <a:effectLst/>
                <a:uFill>
                  <a:solidFill>
                    <a:srgbClr val="133888"/>
                  </a:solidFill>
                </a:uFill>
              </a:rPr>
              <a:t>迭代计划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>
            <a:normAutofit/>
          </a:bodyPr>
          <a:p>
            <a:r>
              <a:rPr lang="zh-CN" altLang="en-US">
                <a:solidFill>
                  <a:schemeClr val="tx1"/>
                </a:solidFill>
              </a:rPr>
              <a:t>版本1.0  </a:t>
            </a:r>
            <a:r>
              <a:rPr lang="en-US" altLang="zh-CN">
                <a:solidFill>
                  <a:schemeClr val="tx1"/>
                </a:solidFill>
              </a:rPr>
              <a:t>2026</a:t>
            </a:r>
            <a:r>
              <a:rPr lang="zh-CN" altLang="en-US">
                <a:solidFill>
                  <a:schemeClr val="tx1"/>
                </a:solidFill>
              </a:rPr>
              <a:t>-</a:t>
            </a:r>
            <a:r>
              <a:rPr lang="en-US" altLang="zh-CN">
                <a:solidFill>
                  <a:schemeClr val="tx1"/>
                </a:solidFill>
              </a:rPr>
              <a:t>02</a:t>
            </a:r>
            <a:r>
              <a:rPr lang="zh-CN" altLang="en-US">
                <a:solidFill>
                  <a:schemeClr val="tx1"/>
                </a:solidFill>
              </a:rPr>
              <a:t>-</a:t>
            </a:r>
            <a:r>
              <a:rPr lang="en-US" altLang="zh-CN">
                <a:solidFill>
                  <a:schemeClr val="tx1"/>
                </a:solidFill>
              </a:rPr>
              <a:t>01</a:t>
            </a:r>
            <a:r>
              <a:rPr lang="zh-CN" altLang="en-US">
                <a:solidFill>
                  <a:schemeClr val="tx1"/>
                </a:solidFill>
              </a:rPr>
              <a:t>上线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idx="16387"/>
            <p:custDataLst>
              <p:tags r:id="rId3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解决</a:t>
            </a:r>
            <a:r>
              <a:rPr lang="zh-CN" altLang="en-US">
                <a:cs typeface="Arial" panose="020B0604020202020204" pitchFamily="34" charset="0"/>
              </a:rPr>
              <a:t>项目背景所涉及到的功能，详见</a:t>
            </a:r>
            <a:r>
              <a:rPr lang="en-US" altLang="zh-CN">
                <a:cs typeface="Arial" panose="020B0604020202020204" pitchFamily="34" charset="0"/>
              </a:rPr>
              <a:t>"</a:t>
            </a:r>
            <a:r>
              <a:rPr lang="zh-CN" altLang="en-US">
                <a:cs typeface="Arial" panose="020B0604020202020204" pitchFamily="34" charset="0"/>
              </a:rPr>
              <a:t>企业云盘原型版本</a:t>
            </a:r>
            <a:r>
              <a:rPr lang="en-US" altLang="zh-CN">
                <a:cs typeface="Arial" panose="020B0604020202020204" pitchFamily="34" charset="0"/>
              </a:rPr>
              <a:t>1.0"</a:t>
            </a:r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idx="16388"/>
            <p:custDataLst>
              <p:tags r:id="rId4"/>
            </p:custDataLst>
          </p:nvPr>
        </p:nvSpPr>
        <p:spPr/>
        <p:txBody>
          <a:bodyPr>
            <a:normAutofit/>
          </a:bodyPr>
          <a:p>
            <a:r>
              <a:rPr lang="zh-CN" altLang="en-US">
                <a:solidFill>
                  <a:schemeClr val="tx1"/>
                </a:solidFill>
              </a:rPr>
              <a:t>版本</a:t>
            </a:r>
            <a:r>
              <a:rPr lang="en-US" altLang="zh-CN">
                <a:solidFill>
                  <a:schemeClr val="tx1"/>
                </a:solidFill>
              </a:rPr>
              <a:t>2.0</a:t>
            </a:r>
            <a:endParaRPr lang="zh-CN" altLang="en-US"/>
          </a:p>
        </p:txBody>
      </p:sp>
      <p:sp>
        <p:nvSpPr>
          <p:cNvPr id="8" name="文本占位符 7"/>
          <p:cNvSpPr>
            <a:spLocks noGrp="1"/>
          </p:cNvSpPr>
          <p:nvPr>
            <p:ph type="body" idx="16389"/>
            <p:custDataLst>
              <p:tags r:id="rId5"/>
            </p:custDataLst>
          </p:nvPr>
        </p:nvSpPr>
        <p:spPr/>
        <p:txBody>
          <a:bodyPr>
            <a:normAutofit/>
          </a:bodyPr>
          <a:p>
            <a:r>
              <a:rPr lang="zh-CN" altLang="en-US">
                <a:solidFill>
                  <a:schemeClr val="tx1"/>
                </a:solidFill>
              </a:rPr>
              <a:t>集成</a:t>
            </a:r>
            <a:r>
              <a:rPr lang="zh-CN" altLang="en-US">
                <a:solidFill>
                  <a:schemeClr val="tx1"/>
                </a:solidFill>
                <a:cs typeface="Arial" panose="020B0604020202020204" pitchFamily="34" charset="0"/>
              </a:rPr>
              <a:t>企业O</a:t>
            </a:r>
            <a:r>
              <a:rPr lang="en-US" altLang="zh-CN">
                <a:solidFill>
                  <a:schemeClr val="tx1"/>
                </a:solidFill>
                <a:cs typeface="Arial" panose="020B0604020202020204" pitchFamily="34" charset="0"/>
              </a:rPr>
              <a:t>A\CRM\ERP</a:t>
            </a:r>
            <a:r>
              <a:rPr lang="zh-CN" altLang="en-US">
                <a:solidFill>
                  <a:schemeClr val="tx1"/>
                </a:solidFill>
                <a:cs typeface="Arial" panose="020B0604020202020204" pitchFamily="34" charset="0"/>
              </a:rPr>
              <a:t>等内部系统。</a:t>
            </a:r>
            <a:br>
              <a:rPr lang="zh-CN" altLang="en-US">
                <a:solidFill>
                  <a:schemeClr val="tx1"/>
                </a:solidFill>
                <a:cs typeface="Arial" panose="020B0604020202020204" pitchFamily="34" charset="0"/>
              </a:rPr>
            </a:br>
            <a:r>
              <a:rPr lang="zh-CN" altLang="en-US">
                <a:solidFill>
                  <a:schemeClr val="tx1"/>
                </a:solidFill>
                <a:cs typeface="Arial" panose="020B0604020202020204" pitchFamily="34" charset="0"/>
              </a:rPr>
              <a:t>新增移动端版本。</a:t>
            </a:r>
            <a:endParaRPr lang="zh-CN" altLang="en-US">
              <a:cs typeface="Arial" panose="020B0604020202020204" pitchFamily="34" charset="0"/>
            </a:endParaRPr>
          </a:p>
        </p:txBody>
      </p:sp>
      <p:sp>
        <p:nvSpPr>
          <p:cNvPr id="10" name="文本占位符 9"/>
          <p:cNvSpPr>
            <a:spLocks noGrp="1"/>
          </p:cNvSpPr>
          <p:nvPr>
            <p:ph type="body" idx="16390"/>
            <p:custDataLst>
              <p:tags r:id="rId6"/>
            </p:custDataLst>
          </p:nvPr>
        </p:nvSpPr>
        <p:spPr/>
        <p:txBody>
          <a:bodyPr>
            <a:normAutofit/>
          </a:bodyPr>
          <a:p>
            <a:r>
              <a:rPr lang="zh-CN" altLang="en-US">
                <a:solidFill>
                  <a:schemeClr val="tx1"/>
                </a:solidFill>
              </a:rPr>
              <a:t>版本</a:t>
            </a:r>
            <a:r>
              <a:rPr lang="zh-CN" altLang="en-US">
                <a:solidFill>
                  <a:schemeClr val="tx1"/>
                </a:solidFill>
                <a:cs typeface="Arial" panose="020B0604020202020204" pitchFamily="34" charset="0"/>
              </a:rPr>
              <a:t>3</a:t>
            </a:r>
            <a:r>
              <a:rPr lang="en-US" altLang="zh-CN">
                <a:solidFill>
                  <a:schemeClr val="tx1"/>
                </a:solidFill>
                <a:cs typeface="Arial" panose="020B0604020202020204" pitchFamily="34" charset="0"/>
              </a:rPr>
              <a:t>.0</a:t>
            </a:r>
            <a:endParaRPr lang="zh-CN" altLang="en-US"/>
          </a:p>
        </p:txBody>
      </p:sp>
      <p:sp>
        <p:nvSpPr>
          <p:cNvPr id="11" name="文本占位符 10"/>
          <p:cNvSpPr>
            <a:spLocks noGrp="1"/>
          </p:cNvSpPr>
          <p:nvPr>
            <p:ph type="body" idx="16391"/>
            <p:custDataLst>
              <p:tags r:id="rId7"/>
            </p:custDataLst>
          </p:nvPr>
        </p:nvSpPr>
        <p:spPr/>
        <p:txBody>
          <a:bodyPr>
            <a:normAutofit/>
          </a:bodyPr>
          <a:p>
            <a:r>
              <a:rPr lang="zh-CN" altLang="en-US">
                <a:solidFill>
                  <a:schemeClr val="tx1"/>
                </a:solidFill>
              </a:rPr>
              <a:t>构建企业文件知识库，贯穿集成所有用到企业文件的系统，从而系统性提升企业全员生产效率。</a:t>
            </a:r>
            <a:endParaRPr lang="zh-CN" altLang="en-US"/>
          </a:p>
        </p:txBody>
      </p:sp>
    </p:spTree>
    <p:custDataLst>
      <p:tags r:id="rId8"/>
    </p:custData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4"/>
          <p:cNvSpPr>
            <a:spLocks noGrp="1"/>
          </p:cNvSpPr>
          <p:nvPr>
            <p:ph type="title" idx="16385"/>
            <p:custDataLst>
              <p:tags r:id="rId1"/>
            </p:custDataLst>
          </p:nvPr>
        </p:nvSpPr>
        <p:spPr/>
        <p:txBody>
          <a:bodyPr>
            <a:normAutofit/>
          </a:bodyPr>
          <a:p>
            <a:r>
              <a:rPr lang="zh-CN" altLang="en-US"/>
              <a:t>项目团队</a:t>
            </a:r>
            <a:endParaRPr lang="zh-CN" altLang="en-US"/>
          </a:p>
        </p:txBody>
      </p:sp>
      <p:sp>
        <p:nvSpPr>
          <p:cNvPr id="3" name="文本占位符 15"/>
          <p:cNvSpPr>
            <a:spLocks noGrp="1"/>
          </p:cNvSpPr>
          <p:nvPr>
            <p:ph type="body" idx="16386"/>
            <p:custDataLst>
              <p:tags r:id="rId2"/>
            </p:custDataLst>
          </p:nvPr>
        </p:nvSpPr>
        <p:spPr/>
        <p:txBody>
          <a:bodyPr/>
          <a:p>
            <a:r>
              <a:rPr lang="en-US" altLang="en-US"/>
              <a:t>0</a:t>
            </a:r>
            <a:r>
              <a:rPr lang="en-US" altLang="zh-CN">
                <a:cs typeface="Arial" panose="020B0604020202020204" pitchFamily="34" charset="0"/>
              </a:rPr>
              <a:t>3</a:t>
            </a:r>
            <a:endParaRPr lang="en-US" altLang="en-US"/>
          </a:p>
        </p:txBody>
      </p:sp>
    </p:spTree>
    <p:custDataLst>
      <p:tags r:id="rId3"/>
    </p:custDataLst>
  </p:cSld>
  <p:clrMapOvr>
    <a:masterClrMapping/>
  </p:clrMapOvr>
</p:sld>
</file>

<file path=ppt/tags/tag1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1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00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101.xml><?xml version="1.0" encoding="utf-8"?>
<p:tagLst xmlns:p="http://schemas.openxmlformats.org/presentationml/2006/main">
  <p:tag name="KSO_WM_UNIT_TYPE" val="a"/>
  <p:tag name="KSO_WM_UNIT_INDEX" val="1"/>
  <p:tag name="KSO_WM_UNIT_ID" val="_3*a*1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102.xml><?xml version="1.0" encoding="utf-8"?>
<p:tagLst xmlns:p="http://schemas.openxmlformats.org/presentationml/2006/main">
  <p:tag name="KSO_WM_UNIT_TYPE" val="f"/>
  <p:tag name="KSO_WM_UNIT_INDEX" val="1"/>
  <p:tag name="KSO_WM_UNIT_ID" val="_4*f*1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103.xml><?xml version="1.0" encoding="utf-8"?>
<p:tagLst xmlns:p="http://schemas.openxmlformats.org/presentationml/2006/main">
  <p:tag name="KSO_WM_UNIT_TYPE" val="f"/>
  <p:tag name="KSO_WM_UNIT_INDEX" val="2"/>
  <p:tag name="KSO_WM_UNIT_ID" val="_4*f*2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104.xml><?xml version="1.0" encoding="utf-8"?>
<p:tagLst xmlns:p="http://schemas.openxmlformats.org/presentationml/2006/main">
  <p:tag name="KSO_WM_UNIT_TYPE" val="f"/>
  <p:tag name="KSO_WM_UNIT_INDEX" val="3"/>
  <p:tag name="KSO_WM_UNIT_ID" val="_4*f*3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105.xml><?xml version="1.0" encoding="utf-8"?>
<p:tagLst xmlns:p="http://schemas.openxmlformats.org/presentationml/2006/main">
  <p:tag name="KSO_WM_UNIT_TYPE" val="f"/>
  <p:tag name="KSO_WM_UNIT_INDEX" val="4"/>
  <p:tag name="KSO_WM_UNIT_ID" val="_4*f*4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106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107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108.xml><?xml version="1.0" encoding="utf-8"?>
<p:tagLst xmlns:p="http://schemas.openxmlformats.org/presentationml/2006/main">
  <p:tag name="KSO_WM_UNIT_ID" val="_4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109.xml><?xml version="1.0" encoding="utf-8"?>
<p:tagLst xmlns:p="http://schemas.openxmlformats.org/presentationml/2006/main">
  <p:tag name="KSO_WM_UNIT_TYPE" val="a"/>
  <p:tag name="KSO_WM_UNIT_INDEX" val="1"/>
  <p:tag name="KSO_WM_UNIT_ID" val="_4*a*1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110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111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112.xml><?xml version="1.0" encoding="utf-8"?>
<p:tagLst xmlns:p="http://schemas.openxmlformats.org/presentationml/2006/main">
  <p:tag name="KSO_WM_UNIT_ID" val="_5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113.xml><?xml version="1.0" encoding="utf-8"?>
<p:tagLst xmlns:p="http://schemas.openxmlformats.org/presentationml/2006/main">
  <p:tag name="KSO_WM_UNIT_TYPE" val="a"/>
  <p:tag name="KSO_WM_UNIT_INDEX" val="1"/>
  <p:tag name="KSO_WM_UNIT_ID" val="_5*a*1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114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115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116.xml><?xml version="1.0" encoding="utf-8"?>
<p:tagLst xmlns:p="http://schemas.openxmlformats.org/presentationml/2006/main">
  <p:tag name="KSO_WM_UNIT_ID" val="_6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117.xml><?xml version="1.0" encoding="utf-8"?>
<p:tagLst xmlns:p="http://schemas.openxmlformats.org/presentationml/2006/main">
  <p:tag name="KSO_WM_UNIT_TYPE" val="f"/>
  <p:tag name="KSO_WM_UNIT_INDEX" val="1"/>
  <p:tag name="KSO_WM_UNIT_ID" val="_7*f*1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118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119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1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20.xml><?xml version="1.0" encoding="utf-8"?>
<p:tagLst xmlns:p="http://schemas.openxmlformats.org/presentationml/2006/main">
  <p:tag name="KSO_WM_UNIT_ID" val="_7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121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122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123.xml><?xml version="1.0" encoding="utf-8"?>
<p:tagLst xmlns:p="http://schemas.openxmlformats.org/presentationml/2006/main">
  <p:tag name="KSO_WM_UNIT_ID" val="_8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124.xml><?xml version="1.0" encoding="utf-8"?>
<p:tagLst xmlns:p="http://schemas.openxmlformats.org/presentationml/2006/main">
  <p:tag name="KSO_WM_UNIT_TYPE" val="f"/>
  <p:tag name="KSO_WM_UNIT_INDEX" val="1"/>
  <p:tag name="KSO_WM_UNIT_ID" val="_8*f*1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125.xml><?xml version="1.0" encoding="utf-8"?>
<p:tagLst xmlns:p="http://schemas.openxmlformats.org/presentationml/2006/main">
  <p:tag name="KSO_WM_UNIT_TYPE" val="a"/>
  <p:tag name="KSO_WM_UNIT_INDEX" val="1"/>
  <p:tag name="KSO_WM_UNIT_ID" val="_8*a*1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126.xml><?xml version="1.0" encoding="utf-8"?>
<p:tagLst xmlns:p="http://schemas.openxmlformats.org/presentationml/2006/main">
  <p:tag name="LayoutZOrder" val="2"/>
  <p:tag name="KSO_WM_UNIT_TYPE" val="i"/>
  <p:tag name="KSO_WM_UNIT_ID" val="_9*i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127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LayoutZOrder" val="3"/>
  <p:tag name="KSO_WM_UNIT_ID" val="_9*i*3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128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LayoutZOrder" val="4"/>
  <p:tag name="KSO_WM_UNIT_ID" val="_9*i*2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129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LayoutZOrder" val="5"/>
  <p:tag name="KSO_WM_UNIT_ID" val="_9*i*1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30.xml><?xml version="1.0" encoding="utf-8"?>
<p:tagLst xmlns:p="http://schemas.openxmlformats.org/presentationml/2006/main">
  <p:tag name="LayoutZOrder" val="6"/>
  <p:tag name="KSO_WM_UNIT_TYPE" val="i"/>
  <p:tag name="KSO_WM_UNIT_ID" val="_9*i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131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LayoutZOrder" val="7"/>
  <p:tag name="KSO_WM_UNIT_ID" val="_9*i*4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132.xml><?xml version="1.0" encoding="utf-8"?>
<p:tagLst xmlns:p="http://schemas.openxmlformats.org/presentationml/2006/main">
  <p:tag name="LayoutZOrder" val="8"/>
  <p:tag name="KSO_WM_UNIT_TYPE" val="i"/>
  <p:tag name="KSO_WM_UNIT_ID" val="_9*i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133.xml><?xml version="1.0" encoding="utf-8"?>
<p:tagLst xmlns:p="http://schemas.openxmlformats.org/presentationml/2006/main">
  <p:tag name="KSO_WM_UNIT_TYPE" val="f"/>
  <p:tag name="KSO_WM_BEAUTIFY_FLAG" val="#wm#"/>
  <p:tag name="KSO_WM_FIGMA_FLAG" val="#fgm#"/>
  <p:tag name="KSO_WM_UNIT_INDEX" val="1"/>
  <p:tag name="KSO_WM_UNIT_SUBTYPE" val="c"/>
  <p:tag name="KSO_WM_UNIT_TEXT_TYPE" val="1"/>
  <p:tag name="KSO_WM_UNIT_ID" val="_9*f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5256"/>
  <p:tag name="KSO_WM_TEMPLATE_CATEGORY" val="custom"/>
</p:tagLst>
</file>

<file path=ppt/tags/tag134.xml><?xml version="1.0" encoding="utf-8"?>
<p:tagLst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96ad6533251880f0be09a64776614f3fadfbe456"/>
  <p:tag name="KSO_WM_NEWLAYOUT_ID" val="41"/>
  <p:tag name="KSO_WM_UNIT_ID" val="_9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5256"/>
  <p:tag name="KSO_WM_TEMPLATE_CATEGORY" val="custom"/>
</p:tagLst>
</file>

<file path=ppt/tags/tag135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2"/>
  <p:tag name="KSO_WM_UNIT_SUBTYPE" val="b"/>
  <p:tag name="KSO_WM_UNIT_TEXT_TYPE" val="1"/>
  <p:tag name="KSO_WM_UNIT_TYPE" val="f"/>
  <p:tag name="KSO_WM_UNIT_ID" val="_9*f*2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5256"/>
  <p:tag name="KSO_WM_TEMPLATE_CATEGORY" val="custom"/>
</p:tagLst>
</file>

<file path=ppt/tags/tag136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LayoutZOrder" val="6"/>
  <p:tag name="KSO_WM_UNIT_ID" val="_10*i*3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137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LayoutZOrder" val="8"/>
  <p:tag name="KSO_WM_UNIT_ID" val="_10*i*1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138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LayoutZOrder" val="9"/>
  <p:tag name="KSO_WM_UNIT_ID" val="_10*i*2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139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6742f665933b79c803d83b031899bfd35e93c8d2"/>
  <p:tag name="KSO_WM_NEWLAYOUT_ID" val="46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5256"/>
  <p:tag name="KSO_WM_TEMPLATE_CATEGORY" val="custom"/>
</p:tagLst>
</file>

<file path=ppt/tags/tag14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140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5256"/>
  <p:tag name="KSO_WM_TEMPLATE_CATEGORY" val="custom"/>
</p:tagLst>
</file>

<file path=ppt/tags/tag141.xml><?xml version="1.0" encoding="utf-8"?>
<p:tagLst xmlns:p="http://schemas.openxmlformats.org/presentationml/2006/main">
  <p:tag name="LayoutZOrder" val="2"/>
  <p:tag name="KSO_WM_UNIT_TYPE" val="i"/>
  <p:tag name="KSO_WM_UNIT_ID" val="_11*i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142.xml><?xml version="1.0" encoding="utf-8"?>
<p:tagLst xmlns:p="http://schemas.openxmlformats.org/presentationml/2006/main">
  <p:tag name="KSO_WM_UNIT_TYPE" val="i"/>
  <p:tag name="KSO_WM_UNIT_INDEX" val="3"/>
  <p:tag name="KSO_WM_BEAUTIFY_FLAG" val="#wm#"/>
  <p:tag name="KSO_WM_TAG_VERSION" val="3.0"/>
  <p:tag name="LayoutZOrder" val="3"/>
  <p:tag name="KSO_WM_UNIT_ID" val="_11*i*3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143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LayoutZOrder" val="4"/>
  <p:tag name="KSO_WM_UNIT_ID" val="_11*i*2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144.xml><?xml version="1.0" encoding="utf-8"?>
<p:tagLst xmlns:p="http://schemas.openxmlformats.org/presentationml/2006/main">
  <p:tag name="KSO_WM_UNIT_TYPE" val="i"/>
  <p:tag name="KSO_WM_UNIT_INDEX" val="1"/>
  <p:tag name="KSO_WM_BEAUTIFY_FLAG" val="#wm#"/>
  <p:tag name="KSO_WM_TAG_VERSION" val="3.0"/>
  <p:tag name="LayoutZOrder" val="5"/>
  <p:tag name="KSO_WM_UNIT_ID" val="_11*i*1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145.xml><?xml version="1.0" encoding="utf-8"?>
<p:tagLst xmlns:p="http://schemas.openxmlformats.org/presentationml/2006/main">
  <p:tag name="LayoutZOrder" val="6"/>
  <p:tag name="KSO_WM_UNIT_TYPE" val="i"/>
  <p:tag name="KSO_WM_UNIT_ID" val="_11*i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146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LayoutZOrder" val="7"/>
  <p:tag name="KSO_WM_UNIT_ID" val="_11*i*4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147.xml><?xml version="1.0" encoding="utf-8"?>
<p:tagLst xmlns:p="http://schemas.openxmlformats.org/presentationml/2006/main">
  <p:tag name="LayoutZOrder" val="8"/>
  <p:tag name="KSO_WM_UNIT_TYPE" val="i"/>
  <p:tag name="KSO_WM_UNIT_ID" val="_11*i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148.xml><?xml version="1.0" encoding="utf-8"?>
<p:tagLst xmlns:p="http://schemas.openxmlformats.org/presentationml/2006/main">
  <p:tag name="KSO_WM_BEAUTIFY_FLAG" val="#wm#"/>
  <p:tag name="KSO_WM_FIGMA_FLAG" val="#fgm#"/>
  <p:tag name="KSO_WM_UNIT_INDEX" val="1"/>
  <p:tag name="KSO_WM_UNIT_TEXT_TYPE" val="1"/>
  <p:tag name="KSO_WM_UNIT_TYPE" val="b"/>
  <p:tag name="KSO_WM_UNIT_ID" val="_11*b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5256"/>
  <p:tag name="KSO_WM_TEMPLATE_CATEGORY" val="custom"/>
</p:tagLst>
</file>

<file path=ppt/tags/tag149.xml><?xml version="1.0" encoding="utf-8"?>
<p:tagLst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a1cff2440d057ccc2fcdea4f1d5d2dfaeb35e3a8"/>
  <p:tag name="KSO_WM_NEWLAYOUT_ID" val="53"/>
  <p:tag name="KSO_WM_UNIT_ID" val="_11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5256"/>
  <p:tag name="KSO_WM_TEMPLATE_CATEGORY" val="custom"/>
</p:tagLst>
</file>

<file path=ppt/tags/tag15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150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151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152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15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15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74d34fe35336ca7e193cb9acbdd9a0194eb969f3"/>
  <p:tag name="KSO_WM_NEWLAYOUT_ID" val="1"/>
</p:tagLst>
</file>

<file path=ppt/tags/tag1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</p:tagLst>
</file>

<file path=ppt/tags/tag156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1_2"/>
  <p:tag name="KSO_WM_UNIT_TYPE" val="l_h_i"/>
</p:tagLst>
</file>

<file path=ppt/tags/tag15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SUBTYPE" val="d"/>
  <p:tag name="KSO_WM_UNIT_TYPE" val="l_h_i"/>
</p:tagLst>
</file>

<file path=ppt/tags/tag159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2_2"/>
  <p:tag name="KSO_WM_UNIT_TYPE" val="l_h_i"/>
</p:tagLst>
</file>

<file path=ppt/tags/tag16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16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SUBTYPE" val="d"/>
  <p:tag name="KSO_WM_UNIT_TYPE" val="l_h_i"/>
</p:tagLst>
</file>

<file path=ppt/tags/tag162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3_2"/>
  <p:tag name="KSO_WM_UNIT_TYPE" val="l_h_i"/>
</p:tagLst>
</file>

<file path=ppt/tags/tag16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SUBTYPE" val="d"/>
  <p:tag name="KSO_WM_UNIT_TYPE" val="l_h_i"/>
</p:tagLst>
</file>

<file path=ppt/tags/tag165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UNIT_INDEX" val="1_4_2"/>
  <p:tag name="KSO_WM_UNIT_TYPE" val="l_h_i"/>
</p:tagLst>
</file>

<file path=ppt/tags/tag16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6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674859662aabd9b6f4417f4a5fd527401f894c9"/>
  <p:tag name="KSO_WM_NEWLAYOUT_ID" val="slide_5b58865a9e1e703b"/>
</p:tagLst>
</file>

<file path=ppt/tags/tag16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6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1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f182c1d10fa5ce1fdb40d61163cb5414e83a461"/>
  <p:tag name="KSO_WM_NEWLAYOUT_GROUP_ID" val="layout_6"/>
  <p:tag name="KSO_WM_NEWLAYOUT_ID" val="slide_20c7e24892b2d060"/>
</p:tagLst>
</file>

<file path=ppt/tags/tag1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17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1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7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17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1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7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178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1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18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</p:tagLst>
</file>

<file path=ppt/tags/tag18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182.xml><?xml version="1.0" encoding="utf-8"?>
<p:tagLst xmlns:p="http://schemas.openxmlformats.org/presentationml/2006/main">
  <p:tag name="KSO_WM_BEAUTIFY_FLAG" val="#fgm#"/>
  <p:tag name="KSO_WM_FIGMA_FLAG" val="#fgm#"/>
  <p:tag name="KSO_WM_UNIT_INDEX" val="2"/>
  <p:tag name="KSO_WM_UNIT_TEXT_TYPE" val="1"/>
  <p:tag name="KSO_WM_UNIT_TYPE" val="a"/>
  <p:tag name="KSO_WM_LAYOUT_CHECK_HASH" val="3c0576c76ac09d8b00ffadf5a3dae502d7eee646"/>
  <p:tag name="KSO_WM_NEWLAYOUT_ID" val="slide_41030c1ef11493f6"/>
</p:tagLst>
</file>

<file path=ppt/tags/tag18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SYNC_SLIDE_TEXT" val="1"/>
  <p:tag name="KSO_WM_UNIT_INDEX" val="1_1_1"/>
  <p:tag name="KSO_WM_UNIT_SUBTYPE" val="d"/>
  <p:tag name="KSO_WM_UNIT_TYPE" val="l_h_i"/>
</p:tagLst>
</file>

<file path=ppt/tags/tag184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</p:tagLst>
</file>

<file path=ppt/tags/tag18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18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SYNC_SLIDE_TEXT" val="1"/>
  <p:tag name="KSO_WM_UNIT_INDEX" val="1_2_1"/>
  <p:tag name="KSO_WM_UNIT_SUBTYPE" val="d"/>
  <p:tag name="KSO_WM_UNIT_TYPE" val="l_h_i"/>
</p:tagLst>
</file>

<file path=ppt/tags/tag187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</p:tagLst>
</file>

<file path=ppt/tags/tag18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18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SYNC_SLIDE_TEXT" val="1"/>
  <p:tag name="KSO_WM_UNIT_INDEX" val="1_3_1"/>
  <p:tag name="KSO_WM_UNIT_SUBTYPE" val="d"/>
  <p:tag name="KSO_WM_UNIT_TYPE" val="l_h_i"/>
</p:tagLst>
</file>

<file path=ppt/tags/tag1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190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</p:tagLst>
</file>

<file path=ppt/tags/tag19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19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SYNC_SLIDE_TEXT" val="1"/>
  <p:tag name="KSO_WM_UNIT_INDEX" val="1_4_1"/>
  <p:tag name="KSO_WM_UNIT_SUBTYPE" val="d"/>
  <p:tag name="KSO_WM_UNIT_TYPE" val="l_h_i"/>
</p:tagLst>
</file>

<file path=ppt/tags/tag193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2"/>
  <p:tag name="KSO_WM_UNIT_TYPE" val="l_h_i"/>
</p:tagLst>
</file>

<file path=ppt/tags/tag19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</p:tagLst>
</file>

<file path=ppt/tags/tag195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LayoutZOrder" val="7"/>
  <p:tag name="KSO_WM_UNIT_ID" val="_0*i*4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196.xml><?xml version="1.0" encoding="utf-8"?>
<p:tagLst xmlns:p="http://schemas.openxmlformats.org/presentationml/2006/main">
  <p:tag name="LayoutZOrder" val="8"/>
  <p:tag name="KSO_WM_UNIT_TYPE" val="i"/>
  <p:tag name="KSO_WM_UNIT_ID" val="_0*i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197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198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199.xml><?xml version="1.0" encoding="utf-8"?>
<p:tagLst xmlns:p="http://schemas.openxmlformats.org/presentationml/2006/main">
  <p:tag name="KSO_WM_UNIT_ID" val="_0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2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00.xml><?xml version="1.0" encoding="utf-8"?>
<p:tagLst xmlns:p="http://schemas.openxmlformats.org/presentationml/2006/main">
  <p:tag name="KSO_WM_UNIT_TYPE" val="f"/>
  <p:tag name="KSO_WM_UNIT_INDEX" val="1"/>
  <p:tag name="KSO_WM_UNIT_ID" val="_0*f*1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201.xml><?xml version="1.0" encoding="utf-8"?>
<p:tagLst xmlns:p="http://schemas.openxmlformats.org/presentationml/2006/main">
  <p:tag name="KSO_WM_UNIT_TYPE" val="a"/>
  <p:tag name="KSO_WM_UNIT_INDEX" val="1"/>
  <p:tag name="KSO_WM_UNIT_ID" val="_0*a*1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202.xml><?xml version="1.0" encoding="utf-8"?>
<p:tagLst xmlns:p="http://schemas.openxmlformats.org/presentationml/2006/main">
  <p:tag name="KSO_WM_UNIT_TYPE" val="i"/>
  <p:tag name="KSO_WM_UNIT_INDEX" val="4"/>
  <p:tag name="KSO_WM_BEAUTIFY_FLAG" val="#wm#"/>
  <p:tag name="KSO_WM_TAG_VERSION" val="3.0"/>
  <p:tag name="LayoutZOrder" val="7"/>
  <p:tag name="KSO_WM_UNIT_ID" val="_0*i*4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203.xml><?xml version="1.0" encoding="utf-8"?>
<p:tagLst xmlns:p="http://schemas.openxmlformats.org/presentationml/2006/main">
  <p:tag name="LayoutZOrder" val="8"/>
  <p:tag name="KSO_WM_UNIT_TYPE" val="i"/>
  <p:tag name="KSO_WM_UNIT_ID" val="_0*i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204.xml><?xml version="1.0" encoding="utf-8"?>
<p:tagLst xmlns:p="http://schemas.openxmlformats.org/presentationml/2006/main">
  <p:tag name="KSO_WM_TEMPLATE_SUBCATEGORY" val="29"/>
  <p:tag name="KSO_WM_BEAUTIFY_FLAG" val="#wm#"/>
  <p:tag name="KSO_WM_TEMPLATE_SLIDE_ID" val="slide_7d1b418b74e2b859"/>
  <p:tag name="KSO_WM_TEMPLATE_THUMBS_INDEX" val="1、9"/>
  <p:tag name="KSO_WM_TEMPLATE_INDEX" val="40485256"/>
  <p:tag name="KSO_WM_TEMPLATE_CATEGORY" val="custom"/>
  <p:tag name="KSO_WM_TEMPLATE_MASTER_TYPE" val="0"/>
  <p:tag name="KSO_WM_TAG_VERSION" val="3.0"/>
</p:tagLst>
</file>

<file path=ppt/tags/tag205.xml><?xml version="1.0" encoding="utf-8"?>
<p:tagLst xmlns:p="http://schemas.openxmlformats.org/presentationml/2006/main">
  <p:tag name="KSO_WM_AITEMPLATE_STYLE_ID" val="69796641670"/>
</p:tagLst>
</file>

<file path=ppt/tags/tag206.xml><?xml version="1.0" encoding="utf-8"?>
<p:tagLst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96ad6533251880f0be09a64776614f3fadfbe456"/>
  <p:tag name="KSO_WM_NEWLAYOUT_ID" val="41"/>
  <p:tag name="KSO_WM_UNIT_PRESET_TEXT" val="单击此处添加文档标题"/>
  <p:tag name="KSO_WM_UNIT_ID" val="_9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5256"/>
  <p:tag name="KSO_WM_TEMPLATE_CATEGORY" val="custom"/>
</p:tagLst>
</file>

<file path=ppt/tags/tag207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2"/>
  <p:tag name="KSO_WM_UNIT_SUBTYPE" val="b"/>
  <p:tag name="KSO_WM_UNIT_TEXT_TYPE" val="1"/>
  <p:tag name="KSO_WM_UNIT_TYPE" val="f"/>
  <p:tag name="KSO_WM_UNIT_PRESET_TEXT" val="BY WPS"/>
  <p:tag name="KSO_WM_UNIT_ID" val="_9*f*2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5256"/>
  <p:tag name="KSO_WM_TEMPLATE_CATEGORY" val="custom"/>
</p:tagLst>
</file>

<file path=ppt/tags/tag208.xml><?xml version="1.0" encoding="utf-8"?>
<p:tagLst xmlns:p="http://schemas.openxmlformats.org/presentationml/2006/main">
  <p:tag name="KSO_WM_SLIDE_CONTENT_ORIENTATION" val="center"/>
  <p:tag name="KSO_WM_SLIDE_HAS_MASK" val="0"/>
  <p:tag name="KSO_WM_SLIDE_ITEM_CNT" val="0"/>
  <p:tag name="KSO_WM_SLIDE_TYPE" val="title"/>
  <p:tag name="KSO_WM_TEMPLATE_SUBCATEGORY" val="29"/>
  <p:tag name="KSO_WM_BEAUTIFY_FLAG" val="#wm#"/>
  <p:tag name="KSO_WM_TEMPLATE_SLIDE_ID" val="slide_7d1b418b74e2b859"/>
  <p:tag name="KSO_WM_TEMPLATE_THUMBS_INDEX" val="1、9"/>
  <p:tag name="KSO_WM_TEMPLATE_INDEX" val="40485256"/>
  <p:tag name="KSO_WM_TEMPLATE_CATEGORY" val="custom"/>
  <p:tag name="KSO_WM_SLIDE_INDEX" val="1"/>
  <p:tag name="KSO_WM_SLIDE_ID" val="custom40485256_1"/>
  <p:tag name="KSO_WM_TEMPLATE_MASTER_TYPE" val="0"/>
  <p:tag name="KSO_WM_SLIDE_LAYOUT" val="a_f"/>
  <p:tag name="KSO_WM_SLIDE_LAYOUT_CNT" val="1_2"/>
  <p:tag name="KSO_WM_TAG_VERSION" val="3.0"/>
</p:tagLst>
</file>

<file path=ppt/tags/tag20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2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10.xml><?xml version="1.0" encoding="utf-8"?>
<p:tagLst xmlns:p="http://schemas.openxmlformats.org/presentationml/2006/main">
  <p:tag name="KSO_WM_BEAUTIFY_FLAG" val="#fgm#"/>
  <p:tag name="KSO_WM_FIGMA_FLAG" val="#fgm#"/>
  <p:tag name="KSO_WM_UNIT_INDEX" val="2"/>
  <p:tag name="KSO_WM_UNIT_TEXT_TYPE" val="1"/>
  <p:tag name="KSO_WM_UNIT_TYPE" val="a"/>
  <p:tag name="KSO_WM_LAYOUT_CHECK_HASH" val="3c0576c76ac09d8b00ffadf5a3dae502d7eee646"/>
  <p:tag name="KSO_WM_NEWLAYOUT_GROUP_ID" val="layout_1-5"/>
  <p:tag name="KSO_WM_NEWLAYOUT_ID" val="slide_41030c1ef11493f6"/>
</p:tagLst>
</file>

<file path=ppt/tags/tag21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SYNC_SLIDE_TEXT" val="1"/>
  <p:tag name="KSO_WM_UNIT_INDEX" val="1_1_1"/>
  <p:tag name="KSO_WM_UNIT_SUBTYPE" val="d"/>
  <p:tag name="KSO_WM_UNIT_TYPE" val="l_h_i"/>
</p:tagLst>
</file>

<file path=ppt/tags/tag212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</p:tagLst>
</file>

<file path=ppt/tags/tag21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  <p:tag name="KSO_WM_SLIDE_FIGMA_DIAGRAM" val="1"/>
</p:tagLst>
</file>

<file path=ppt/tags/tag21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SYNC_SLIDE_TEXT" val="1"/>
  <p:tag name="KSO_WM_UNIT_INDEX" val="1_2_1"/>
  <p:tag name="KSO_WM_UNIT_SUBTYPE" val="d"/>
  <p:tag name="KSO_WM_UNIT_TYPE" val="l_h_i"/>
</p:tagLst>
</file>

<file path=ppt/tags/tag215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</p:tagLst>
</file>

<file path=ppt/tags/tag21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  <p:tag name="KSO_WM_SLIDE_FIGMA_DIAGRAM" val="1"/>
</p:tagLst>
</file>

<file path=ppt/tags/tag21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SYNC_SLIDE_TEXT" val="1"/>
  <p:tag name="KSO_WM_UNIT_INDEX" val="1_3_1"/>
  <p:tag name="KSO_WM_UNIT_SUBTYPE" val="d"/>
  <p:tag name="KSO_WM_UNIT_TYPE" val="l_h_i"/>
</p:tagLst>
</file>

<file path=ppt/tags/tag218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</p:tagLst>
</file>

<file path=ppt/tags/tag21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2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22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SYNC_SLIDE_TEXT" val="1"/>
  <p:tag name="KSO_WM_UNIT_INDEX" val="1_4_1"/>
  <p:tag name="KSO_WM_UNIT_SUBTYPE" val="d"/>
  <p:tag name="KSO_WM_UNIT_TYPE" val="l_h_i"/>
</p:tagLst>
</file>

<file path=ppt/tags/tag221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2"/>
  <p:tag name="KSO_WM_UNIT_TYPE" val="l_h_i"/>
</p:tagLst>
</file>

<file path=ppt/tags/tag22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此处添加项标题"/>
  <p:tag name="KSO_WM_SLIDE_FIGMA_DIAGRAM" val="1"/>
</p:tagLst>
</file>

<file path=ppt/tags/tag223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contents"/>
  <p:tag name="KSO_WM_TEMPLATE_SUBCATEGORY" val="29"/>
  <p:tag name="KSO_WM_BEAUTIFY_FLAG" val="#wm#"/>
  <p:tag name="KSO_WM_TEMPLATE_FIGMA_ID" val="69796641670"/>
  <p:tag name="KSO_WM_TEMPLATE_SLIDE_ID" val="slide_41030c1ef11493f6"/>
</p:tagLst>
</file>

<file path=ppt/tags/tag224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6742f665933b79c803d83b031899bfd35e93c8d2"/>
  <p:tag name="KSO_WM_NEWLAYOUT_ID" val="46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5256"/>
  <p:tag name="KSO_WM_TEMPLATE_CATEGORY" val="custom"/>
</p:tagLst>
</file>

<file path=ppt/tags/tag225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5256"/>
  <p:tag name="KSO_WM_TEMPLATE_CATEGORY" val="custom"/>
</p:tagLst>
</file>

<file path=ppt/tags/tag226.xml><?xml version="1.0" encoding="utf-8"?>
<p:tagLst xmlns:p="http://schemas.openxmlformats.org/presentationml/2006/main">
  <p:tag name="KSO_WM_SLIDE_CONTENT_ORIENTATION" val="lef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0e3ab8503af4c08e"/>
  <p:tag name="KSO_WM_TEMPLATE_INDEX" val="40485256"/>
  <p:tag name="KSO_WM_TEMPLATE_CATEGORY" val="custom"/>
  <p:tag name="KSO_WM_SLIDE_INDEX" val="3"/>
  <p:tag name="KSO_WM_SLIDE_ID" val="custom40485256_7"/>
  <p:tag name="KSO_WM_TEMPLATE_MASTER_TYPE" val="0"/>
  <p:tag name="KSO_WM_SLIDE_LAYOUT" val="a_e"/>
  <p:tag name="KSO_WM_SLIDE_LAYOUT_CNT" val="1_1"/>
  <p:tag name="KSO_WM_TAG_VERSION" val="3.0"/>
</p:tagLst>
</file>

<file path=ppt/tags/tag22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b6ddbd0a46f2f48bb8b16c6ef27e58fb20af96c"/>
  <p:tag name="KSO_WM_NEWLAYOUT_GROUP_ID" val="layout_10003"/>
  <p:tag name="KSO_WM_NEWLAYOUT_ID" val="slide_10cd397e0139f3d8"/>
  <p:tag name="KSO_WM_UNIT_PRESET_TEXT" val="单击此处添加标题"/>
</p:tagLst>
</file>

<file path=ppt/tags/tag22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22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2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23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23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232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23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23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235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23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237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41670"/>
  <p:tag name="KSO_WM_TEMPLATE_SLIDE_ID" val="slide_10cd397e0139f3d8"/>
</p:tagLst>
</file>

<file path=ppt/tags/tag23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b6ddbd0a46f2f48bb8b16c6ef27e58fb20af96c"/>
  <p:tag name="KSO_WM_NEWLAYOUT_GROUP_ID" val="layout_10003"/>
  <p:tag name="KSO_WM_NEWLAYOUT_ID" val="slide_10cd397e0139f3d8"/>
  <p:tag name="KSO_WM_UNIT_PRESET_TEXT" val="单击此处添加标题"/>
</p:tagLst>
</file>

<file path=ppt/tags/tag23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2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24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  <p:tag name="KSO_WM_UNIT_PRESET_TEXT" val=" "/>
</p:tagLst>
</file>

<file path=ppt/tags/tag2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24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24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  <p:tag name="KSO_WM_UNIT_PRESET_TEXT" val=" "/>
</p:tagLst>
</file>

<file path=ppt/tags/tag24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24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24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  <p:tag name="KSO_WM_UNIT_PRESET_TEXT" val=" "/>
</p:tagLst>
</file>

<file path=ppt/tags/tag2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248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41670"/>
  <p:tag name="KSO_WM_TEMPLATE_SLIDE_ID" val="slide_10cd397e0139f3d8"/>
</p:tagLst>
</file>

<file path=ppt/tags/tag249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674859662aabd9b6f4417f4a5fd527401f894c9"/>
  <p:tag name="KSO_WM_NEWLAYOUT_GROUP_ID" val="layout_30"/>
  <p:tag name="KSO_WM_NEWLAYOUT_ID" val="slide_5b58865a9e1e703b"/>
  <p:tag name="KSO_WM_UNIT_PRESET_TEXT" val="单击此处添加标题"/>
</p:tagLst>
</file>

<file path=ppt/tags/tag25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250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  <p:tag name="MH_PIC_SOURCE_TYPE" val="generate_slide_ai*{&quot;id&quot;:&quot;http://zh-ai-group.ks3-cn-beijing-internal.ksyun.com/image_generate/image_process/production/202601/4ded7f2c-8029-4466-b059-99fc42f4c87b.jpg?Expires=1799916804\u0026AWSAccessKeyId=AKLT9NSy7kh8TIS1UzNqLRY2\u0026Signature=XsoXKb3qC2grKGbV%2B9jvCh5NUqA%3D&quot;,&quot;product_name&quot;:&quot;wps-wpp-pc&quot;,&quot;intention_code&quot;:&quot;wps_wpp_generate_theme_pay&quot;}*auto_qingqiu_3.0.4_Mock_V1_prod*1768380797433_7de8ad_c972aa9317f0-slide-5"/>
</p:tagLst>
</file>

<file path=ppt/tags/tag251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2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2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254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2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2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257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25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25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2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260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4_1"/>
  <p:tag name="KSO_WM_UNIT_TYPE" val="l_h_i"/>
</p:tagLst>
</file>

<file path=ppt/tags/tag26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a"/>
  <p:tag name="KSO_WM_UNIT_PRESET_TEXT" val="单击此处添加项标题"/>
</p:tagLst>
</file>

<file path=ppt/tags/tag2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4_1"/>
  <p:tag name="KSO_WM_UNIT_TYPE" val="l_h_f"/>
  <p:tag name="KSO_WM_UNIT_PRESET_TEXT" val="单击此处添加项正文"/>
</p:tagLst>
</file>

<file path=ppt/tags/tag263.xml><?xml version="1.0" encoding="utf-8"?>
<p:tagLst xmlns:p="http://schemas.openxmlformats.org/presentationml/2006/main">
  <p:tag name="KSO_WM_SLIDE_CONTENT_ORIENTATION" val=""/>
  <p:tag name="KSO_WM_SLIDE_HAS_MASK" val="0"/>
  <p:tag name="KSO_WM_SLIDE_ITEM_CNT" val="4"/>
  <p:tag name="KSO_WM_SLIDE_TYPE" val="text"/>
  <p:tag name="KSO_WM_TEMPLATE_SUBCATEGORY" val="29"/>
  <p:tag name="KSO_WM_BEAUTIFY_FLAG" val="#wm#"/>
  <p:tag name="KSO_WM_TEMPLATE_FIGMA_ID" val="69796641670"/>
  <p:tag name="KSO_WM_TEMPLATE_SLIDE_ID" val="slide_5b58865a9e1e703b"/>
</p:tagLst>
</file>

<file path=ppt/tags/tag264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6742f665933b79c803d83b031899bfd35e93c8d2"/>
  <p:tag name="KSO_WM_NEWLAYOUT_ID" val="46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5256"/>
  <p:tag name="KSO_WM_TEMPLATE_CATEGORY" val="custom"/>
</p:tagLst>
</file>

<file path=ppt/tags/tag265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5256"/>
  <p:tag name="KSO_WM_TEMPLATE_CATEGORY" val="custom"/>
</p:tagLst>
</file>

<file path=ppt/tags/tag266.xml><?xml version="1.0" encoding="utf-8"?>
<p:tagLst xmlns:p="http://schemas.openxmlformats.org/presentationml/2006/main">
  <p:tag name="KSO_WM_SLIDE_CONTENT_ORIENTATION" val="lef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0e3ab8503af4c08e"/>
  <p:tag name="KSO_WM_TEMPLATE_INDEX" val="40485256"/>
  <p:tag name="KSO_WM_TEMPLATE_CATEGORY" val="custom"/>
  <p:tag name="KSO_WM_SLIDE_INDEX" val="3"/>
  <p:tag name="KSO_WM_SLIDE_ID" val="custom40485256_7"/>
  <p:tag name="KSO_WM_TEMPLATE_MASTER_TYPE" val="0"/>
  <p:tag name="KSO_WM_SLIDE_LAYOUT" val="a_e"/>
  <p:tag name="KSO_WM_SLIDE_LAYOUT_CNT" val="1_1"/>
  <p:tag name="KSO_WM_TAG_VERSION" val="3.0"/>
</p:tagLst>
</file>

<file path=ppt/tags/tag267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513556a2adc8dc0e7118e6b146d759c247345cb"/>
  <p:tag name="KSO_WM_NEWLAYOUT_GROUP_ID" val="layout_34"/>
  <p:tag name="KSO_WM_NEWLAYOUT_ID" val="slide_4acdb5d565d7a68b"/>
  <p:tag name="KSO_WM_UNIT_PRESET_TEXT" val="单击此处添加标题"/>
</p:tagLst>
</file>

<file path=ppt/tags/tag2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  <p:tag name="KSO_WM_UNIT_PRESET_TEXT" val="单击此处添加项标题"/>
</p:tagLst>
</file>

<file path=ppt/tags/tag26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  <p:tag name="KSO_WM_UNIT_PRESET_TEXT" val="单击此处添加项正文"/>
</p:tagLst>
</file>

<file path=ppt/tags/tag2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2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  <p:tag name="KSO_WM_UNIT_PRESET_TEXT" val="单击此处添加项标题"/>
</p:tagLst>
</file>

<file path=ppt/tags/tag27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  <p:tag name="KSO_WM_UNIT_PRESET_TEXT" val="单击此处添加项正文"/>
</p:tagLst>
</file>

<file path=ppt/tags/tag27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  <p:tag name="KSO_WM_UNIT_PRESET_TEXT" val="单击此处添加项标题"/>
</p:tagLst>
</file>

<file path=ppt/tags/tag27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  <p:tag name="KSO_WM_UNIT_PRESET_TEXT" val="单击此处添加项正文"/>
</p:tagLst>
</file>

<file path=ppt/tags/tag274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41670"/>
  <p:tag name="KSO_WM_TEMPLATE_SLIDE_ID" val="slide_4acdb5d565d7a68b"/>
</p:tagLst>
</file>

<file path=ppt/tags/tag275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6742f665933b79c803d83b031899bfd35e93c8d2"/>
  <p:tag name="KSO_WM_NEWLAYOUT_ID" val="46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5256"/>
  <p:tag name="KSO_WM_TEMPLATE_CATEGORY" val="custom"/>
</p:tagLst>
</file>

<file path=ppt/tags/tag276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5256"/>
  <p:tag name="KSO_WM_TEMPLATE_CATEGORY" val="custom"/>
</p:tagLst>
</file>

<file path=ppt/tags/tag277.xml><?xml version="1.0" encoding="utf-8"?>
<p:tagLst xmlns:p="http://schemas.openxmlformats.org/presentationml/2006/main">
  <p:tag name="KSO_WM_SLIDE_CONTENT_ORIENTATION" val="lef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0e3ab8503af4c08e"/>
  <p:tag name="KSO_WM_TEMPLATE_INDEX" val="40485256"/>
  <p:tag name="KSO_WM_TEMPLATE_CATEGORY" val="custom"/>
  <p:tag name="KSO_WM_SLIDE_INDEX" val="3"/>
  <p:tag name="KSO_WM_SLIDE_ID" val="custom40485256_7"/>
  <p:tag name="KSO_WM_TEMPLATE_MASTER_TYPE" val="0"/>
  <p:tag name="KSO_WM_SLIDE_LAYOUT" val="a_e"/>
  <p:tag name="KSO_WM_SLIDE_LAYOUT_CNT" val="1_1"/>
  <p:tag name="KSO_WM_TAG_VERSION" val="3.0"/>
</p:tagLst>
</file>

<file path=ppt/tags/tag278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f182c1d10fa5ce1fdb40d61163cb5414e83a461"/>
  <p:tag name="KSO_WM_NEWLAYOUT_GROUP_ID" val="layout_6"/>
  <p:tag name="KSO_WM_NEWLAYOUT_ID" val="slide_20c7e24892b2d060"/>
  <p:tag name="KSO_WM_UNIT_PRESET_TEXT" val="单击此处添加标题"/>
</p:tagLst>
</file>

<file path=ppt/tags/tag279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41670"/>
  <p:tag name="KSO_WM_TEMPLATE_SLIDE_ID" val="slide_20c7e24892b2d060"/>
</p:tagLst>
</file>

<file path=ppt/tags/tag28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280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EXT_TYPE" val="1"/>
  <p:tag name="KSO_WM_UNIT_TYPE" val="a"/>
  <p:tag name="KSO_WM_LAYOUT_CHECK_HASH" val="6742f665933b79c803d83b031899bfd35e93c8d2"/>
  <p:tag name="KSO_WM_NEWLAYOUT_ID" val="46"/>
  <p:tag name="KSO_WM_UNIT_PRESET_TEXT" val="单击此处添加章节标题"/>
  <p:tag name="KSO_WM_UNIT_ID" val="_10*a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5256"/>
  <p:tag name="KSO_WM_TEMPLATE_CATEGORY" val="custom"/>
</p:tagLst>
</file>

<file path=ppt/tags/tag281.xml><?xml version="1.0" encoding="utf-8"?>
<p:tagLst xmlns:p="http://schemas.openxmlformats.org/presentationml/2006/main">
  <p:tag name="KSO_WM_UNIT_HIGHLIGHT" val="0"/>
  <p:tag name="KSO_WM_BEAUTIFY_FLAG" val="#wm#"/>
  <p:tag name="KSO_WM_FIGMA_FLAG" val="#fgm#"/>
  <p:tag name="KSO_WM_UNIT_INDEX" val="1"/>
  <p:tag name="KSO_WM_UNIT_TYPE" val="e"/>
  <p:tag name="KSO_WM_UNIT_PRESET_TEXT" val="01"/>
  <p:tag name="KSO_WM_UNIT_ID" val="_10*e*1"/>
  <p:tag name="KSO_WM_TAG_VERSION" val="3.0"/>
  <p:tag name="KSO_WM_UNIT_ISNUMDGMTITLE" val="0"/>
  <p:tag name="KSO_WM_UNIT_NOCLEAR" val="0"/>
  <p:tag name="KSO_WM_UNIT_COMPATIBLE" val="0"/>
  <p:tag name="KSO_WM_UNIT_DIAGRAM_ISNUMVISUAL" val="0"/>
  <p:tag name="KSO_WM_UNIT_DIAGRAM_ISREFERUNIT" val="0"/>
  <p:tag name="KSO_WM_UNIT_LAYERLEVEL" val="1"/>
  <p:tag name="KSO_WM_TEMPLATE_INDEX" val="40485256"/>
  <p:tag name="KSO_WM_TEMPLATE_CATEGORY" val="custom"/>
</p:tagLst>
</file>

<file path=ppt/tags/tag282.xml><?xml version="1.0" encoding="utf-8"?>
<p:tagLst xmlns:p="http://schemas.openxmlformats.org/presentationml/2006/main">
  <p:tag name="KSO_WM_SLIDE_CONTENT_ORIENTATION" val="left"/>
  <p:tag name="KSO_WM_SLIDE_HAS_MASK" val="0"/>
  <p:tag name="KSO_WM_SLIDE_ITEM_CNT" val="0"/>
  <p:tag name="KSO_WM_SLIDE_TYPE" val="sectionTitle"/>
  <p:tag name="KSO_WM_TEMPLATE_SUBCATEGORY" val="29"/>
  <p:tag name="KSO_WM_BEAUTIFY_FLAG" val="#wm#"/>
  <p:tag name="KSO_WM_TEMPLATE_SLIDE_ID" val="slide_0e3ab8503af4c08e"/>
  <p:tag name="KSO_WM_TEMPLATE_INDEX" val="40485256"/>
  <p:tag name="KSO_WM_TEMPLATE_CATEGORY" val="custom"/>
  <p:tag name="KSO_WM_SLIDE_INDEX" val="3"/>
  <p:tag name="KSO_WM_SLIDE_ID" val="custom40485256_7"/>
  <p:tag name="KSO_WM_TEMPLATE_MASTER_TYPE" val="0"/>
  <p:tag name="KSO_WM_SLIDE_LAYOUT" val="a_e"/>
  <p:tag name="KSO_WM_SLIDE_LAYOUT_CNT" val="1_1"/>
  <p:tag name="KSO_WM_TAG_VERSION" val="3.0"/>
</p:tagLst>
</file>

<file path=ppt/tags/tag283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6f182c1d10fa5ce1fdb40d61163cb5414e83a461"/>
  <p:tag name="KSO_WM_NEWLAYOUT_GROUP_ID" val="layout_6"/>
  <p:tag name="KSO_WM_NEWLAYOUT_ID" val="slide_20c7e24892b2d060"/>
  <p:tag name="KSO_WM_UNIT_PRESET_TEXT" val="单击此处添加标题"/>
</p:tagLst>
</file>

<file path=ppt/tags/tag284.xml><?xml version="1.0" encoding="utf-8"?>
<p:tagLst xmlns:p="http://schemas.openxmlformats.org/presentationml/2006/main">
  <p:tag name="KSO_WM_SLIDE_CONTENT_ORIENTATION" val=""/>
  <p:tag name="KSO_WM_SLIDE_HAS_MASK" val="0"/>
  <p:tag name="KSO_WM_SLIDE_ITEM_CNT" val="3"/>
  <p:tag name="KSO_WM_SLIDE_TYPE" val="text"/>
  <p:tag name="KSO_WM_TEMPLATE_SUBCATEGORY" val="29"/>
  <p:tag name="KSO_WM_BEAUTIFY_FLAG" val="#wm#"/>
  <p:tag name="KSO_WM_TEMPLATE_FIGMA_ID" val="69796641670"/>
  <p:tag name="KSO_WM_TEMPLATE_SLIDE_ID" val="slide_20c7e24892b2d060"/>
</p:tagLst>
</file>

<file path=ppt/tags/tag285.xml><?xml version="1.0" encoding="utf-8"?>
<p:tagLst xmlns:p="http://schemas.openxmlformats.org/presentationml/2006/main">
  <p:tag name="KSO_WM_BEAUTIFY_FLAG" val="#wm#"/>
  <p:tag name="KSO_WM_FIGMA_FLAG" val="#fgm#"/>
  <p:tag name="KSO_WM_UNIT_INDEX" val="1"/>
  <p:tag name="KSO_WM_UNIT_TEXT_TYPE" val="1"/>
  <p:tag name="KSO_WM_UNIT_TYPE" val="b"/>
  <p:tag name="KSO_WM_UNIT_PRESET_TEXT" val="THE END"/>
  <p:tag name="KSO_WM_UNIT_ID" val="_11*b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5256"/>
  <p:tag name="KSO_WM_TEMPLATE_CATEGORY" val="custom"/>
</p:tagLst>
</file>

<file path=ppt/tags/tag286.xml><?xml version="1.0" encoding="utf-8"?>
<p:tagLst xmlns:p="http://schemas.openxmlformats.org/presentationml/2006/main">
  <p:tag name="KSO_WM_UNIT_TYPE" val="a"/>
  <p:tag name="KSO_WM_BEAUTIFY_FLAG" val="#wm#"/>
  <p:tag name="KSO_WM_FIGMA_FLAG" val="#fgm#"/>
  <p:tag name="KSO_WM_UNIT_INDEX" val="1"/>
  <p:tag name="KSO_WM_UNIT_TEXT_TYPE" val="1"/>
  <p:tag name="KSO_WM_LAYOUT_CHECK_HASH" val="a1cff2440d057ccc2fcdea4f1d5d2dfaeb35e3a8"/>
  <p:tag name="KSO_WM_NEWLAYOUT_ID" val="53"/>
  <p:tag name="KSO_WM_UNIT_PRESET_TEXT" val="谢谢观看"/>
  <p:tag name="KSO_WM_UNIT_ID" val="_11*a*1"/>
  <p:tag name="KSO_WM_TAG_VERSION" val="3.0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UNIT_LAYERLEVEL" val="1"/>
  <p:tag name="KSO_WM_TEMPLATE_INDEX" val="40485256"/>
  <p:tag name="KSO_WM_TEMPLATE_CATEGORY" val="custom"/>
</p:tagLst>
</file>

<file path=ppt/tags/tag287.xml><?xml version="1.0" encoding="utf-8"?>
<p:tagLst xmlns:p="http://schemas.openxmlformats.org/presentationml/2006/main">
  <p:tag name="KSO_WM_SLIDE_CONTENT_ORIENTATION" val="center"/>
  <p:tag name="KSO_WM_SLIDE_HAS_MASK" val="0"/>
  <p:tag name="KSO_WM_SLIDE_ITEM_CNT" val="0"/>
  <p:tag name="KSO_WM_SLIDE_TYPE" val="endPage"/>
  <p:tag name="KSO_WM_TEMPLATE_SUBCATEGORY" val="29"/>
  <p:tag name="KSO_WM_BEAUTIFY_FLAG" val="#wm#"/>
  <p:tag name="KSO_WM_TEMPLATE_SLIDE_ID" val="slide_47de9d0eaa58c516"/>
  <p:tag name="KSO_WM_TEMPLATE_INDEX" val="40485256"/>
  <p:tag name="KSO_WM_TEMPLATE_CATEGORY" val="custom"/>
  <p:tag name="KSO_WM_SLIDE_INDEX" val="5"/>
  <p:tag name="KSO_WM_SLIDE_ID" val="custom40485256_9"/>
  <p:tag name="KSO_WM_TEMPLATE_MASTER_TYPE" val="0"/>
  <p:tag name="KSO_WM_SLIDE_LAYOUT" val="a_b"/>
  <p:tag name="KSO_WM_SLIDE_LAYOUT_CNT" val="1_1"/>
  <p:tag name="KSO_WM_TAG_VERSION" val="3.0"/>
</p:tagLst>
</file>

<file path=ppt/tags/tag29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3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30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3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5079bb3d6d4aeb9744f4af2995a148abe598fb89"/>
  <p:tag name="KSO_WM_NEWLAYOUT_GROUP_ID" val="layout_30"/>
  <p:tag name="KSO_WM_NEWLAYOUT_ID" val="slide_b85ad00453087974"/>
</p:tagLst>
</file>

<file path=ppt/tags/tag32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d"/>
</p:tagLst>
</file>

<file path=ppt/tags/tag33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1"/>
  <p:tag name="KSO_WM_UNIT_TYPE" val="l_h_i"/>
</p:tagLst>
</file>

<file path=ppt/tags/tag3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3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36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1"/>
  <p:tag name="KSO_WM_UNIT_TYPE" val="l_h_i"/>
</p:tagLst>
</file>

<file path=ppt/tags/tag3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3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39.xml><?xml version="1.0" encoding="utf-8"?>
<p:tagLst xmlns:p="http://schemas.openxmlformats.org/presentationml/2006/main">
  <p:tag name="KSO_WM_FIGMA_DECORATION_INDEX" val="19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1"/>
  <p:tag name="KSO_WM_UNIT_TYPE" val="l_h_i"/>
</p:tagLst>
</file>

<file path=ppt/tags/tag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a513556a2adc8dc0e7118e6b146d759c247345cb"/>
  <p:tag name="KSO_WM_NEWLAYOUT_GROUP_ID" val="layout_34"/>
  <p:tag name="KSO_WM_NEWLAYOUT_ID" val="slide_4acdb5d565d7a68b"/>
</p:tagLst>
</file>

<file path=ppt/tags/tag4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4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42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43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44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4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271c9438d8956c37ed47cb8c0b89efdf6b258ad2"/>
  <p:tag name="KSO_WM_NEWLAYOUT_GROUP_ID" val="layout_48"/>
  <p:tag name="KSO_WM_NEWLAYOUT_ID" val="slide_27cc099696412825"/>
</p:tagLst>
</file>

<file path=ppt/tags/tag4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4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4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4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d"/>
</p:tagLst>
</file>

<file path=ppt/tags/tag50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5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5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53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54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5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d"/>
</p:tagLst>
</file>

<file path=ppt/tags/tag5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5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58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59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60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61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YPE" val="a"/>
  <p:tag name="KSO_WM_LAYOUT_CHECK_HASH" val="eb6ddbd0a46f2f48bb8b16c6ef27e58fb20af96c"/>
  <p:tag name="KSO_WM_NEWLAYOUT_GROUP_ID" val="layout_10003"/>
  <p:tag name="KSO_WM_NEWLAYOUT_ID" val="slide_10cd397e0139f3d8"/>
</p:tagLst>
</file>

<file path=ppt/tags/tag6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63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1_1"/>
  <p:tag name="KSO_WM_UNIT_TYPE" val="l_h_i"/>
</p:tagLst>
</file>

<file path=ppt/tags/tag6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65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66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2_1"/>
  <p:tag name="KSO_WM_UNIT_TYPE" val="l_h_i"/>
</p:tagLst>
</file>

<file path=ppt/tags/tag6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f"/>
</p:tagLst>
</file>

<file path=ppt/tags/tag6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69.xml><?xml version="1.0" encoding="utf-8"?>
<p:tagLst xmlns:p="http://schemas.openxmlformats.org/presentationml/2006/main">
  <p:tag name="KSO_WM_FIGMA_DECORATION_INDEX" val="18"/>
  <p:tag name="$PH_EXT" val="2"/>
  <p:tag name="KSO_WM_BEAUTIFY_FLAG" val="#fgm#"/>
  <p:tag name="KSO_WM_DIAGRAM_GROUP_CODE" val="1"/>
  <p:tag name="KSO_WM_FIGMA_FLAG" val="#fgm#"/>
  <p:tag name="KSO_WM_SHAPE_BGTYPE" val="lt1"/>
  <p:tag name="KSO_WM_SHAPE_BRIGHT_DATA" val="[{&quot;dk1&quot;:-60,&quot;dk2&quot;:-50,&quot;lt1&quot;:90,&quot;lt2&quot;:100},{&quot;dk1&quot;:-60,&quot;dk2&quot;:-50,&quot;lt1&quot;:90,&quot;lt2&quot;:100}]"/>
  <p:tag name="KSO_WM_SHAPE_UPDATE_BRIGHT" val="1"/>
  <p:tag name="KSO_WM_SYNC_SLIDE_TEXT" val="1"/>
  <p:tag name="KSO_WM_UNIT_INDEX" val="1_3_1"/>
  <p:tag name="KSO_WM_UNIT_TYPE" val="l_h_i"/>
</p:tagLst>
</file>

<file path=ppt/tags/tag7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f"/>
</p:tagLst>
</file>

<file path=ppt/tags/tag70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f"/>
</p:tagLst>
</file>

<file path=ppt/tags/tag71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72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73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74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b"/>
</p:tagLst>
</file>

<file path=ppt/tags/tag75.xml><?xml version="1.0" encoding="utf-8"?>
<p:tagLst xmlns:p="http://schemas.openxmlformats.org/presentationml/2006/main">
  <p:tag name="KSO_WM_BEAUTIFY_FLAG" val="#fgm#"/>
  <p:tag name="KSO_WM_FIGMA_FLAG" val="#fgm#"/>
  <p:tag name="KSO_WM_UNIT_INDEX" val="1"/>
  <p:tag name="KSO_WM_UNIT_TEXT_TYPE" val="1"/>
  <p:tag name="KSO_WM_UNIT_TYPE" val="a"/>
  <p:tag name="KSO_WM_LAYOUT_CHECK_HASH" val="567af600083bb9a884746303b84e4b2bc724633d"/>
  <p:tag name="KSO_WM_NEWLAYOUT_GROUP_ID" val="layout_1-5"/>
  <p:tag name="KSO_WM_NEWLAYOUT_ID" val="slide_063b19861dc0a508"/>
</p:tagLst>
</file>

<file path=ppt/tags/tag76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SUBTYPE" val="d"/>
  <p:tag name="KSO_WM_UNIT_TYPE" val="l_h_i"/>
</p:tagLst>
</file>

<file path=ppt/tags/tag77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1_2"/>
  <p:tag name="KSO_WM_UNIT_TYPE" val="l_h_i"/>
</p:tagLst>
</file>

<file path=ppt/tags/tag7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1_1"/>
  <p:tag name="KSO_WM_UNIT_TYPE" val="l_h_a"/>
</p:tagLst>
</file>

<file path=ppt/tags/tag7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SUBTYPE" val="d"/>
  <p:tag name="KSO_WM_UNIT_TYPE" val="l_h_i"/>
</p:tagLst>
</file>

<file path=ppt/tags/tag8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d"/>
</p:tagLst>
</file>

<file path=ppt/tags/tag80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2_2"/>
  <p:tag name="KSO_WM_UNIT_TYPE" val="l_h_i"/>
</p:tagLst>
</file>

<file path=ppt/tags/tag81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82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SUBTYPE" val="d"/>
  <p:tag name="KSO_WM_UNIT_TYPE" val="l_h_i"/>
</p:tagLst>
</file>

<file path=ppt/tags/tag83.xml><?xml version="1.0" encoding="utf-8"?>
<p:tagLst xmlns:p="http://schemas.openxmlformats.org/presentationml/2006/main">
  <p:tag name="KSO_WM_FIGMA_DECORATION_INDEX" val="25"/>
  <p:tag name="$PH_EXT" val="2"/>
  <p:tag name="KSO_WM_BEAUTIFY_FLAG" val="#fgm#"/>
  <p:tag name="KSO_WM_DIAGRAM_GROUP_CODE" val="1"/>
  <p:tag name="KSO_WM_FIGMA_FLAG" val="#fgm#"/>
  <p:tag name="KSO_WM_SYNC_SLIDE_TEXT" val="1"/>
  <p:tag name="KSO_WM_UNIT_INDEX" val="1_3_2"/>
  <p:tag name="KSO_WM_UNIT_TYPE" val="l_h_i"/>
</p:tagLst>
</file>

<file path=ppt/tags/tag84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3_1"/>
  <p:tag name="KSO_WM_UNIT_TYPE" val="l_h_a"/>
</p:tagLst>
</file>

<file path=ppt/tags/tag85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86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87.xml><?xml version="1.0" encoding="utf-8"?>
<p:tagLst xmlns:p="http://schemas.openxmlformats.org/presentationml/2006/main">
  <p:tag name="KSO_WM_UNIT_ID" val="_1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88.xml><?xml version="1.0" encoding="utf-8"?>
<p:tagLst xmlns:p="http://schemas.openxmlformats.org/presentationml/2006/main">
  <p:tag name="KSO_WM_UNIT_TYPE" val="f"/>
  <p:tag name="KSO_WM_UNIT_INDEX" val="1"/>
  <p:tag name="KSO_WM_UNIT_ID" val="_1*f*1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89.xml><?xml version="1.0" encoding="utf-8"?>
<p:tagLst xmlns:p="http://schemas.openxmlformats.org/presentationml/2006/main">
  <p:tag name="KSO_WM_UNIT_TYPE" val="a"/>
  <p:tag name="KSO_WM_UNIT_INDEX" val="1"/>
  <p:tag name="KSO_WM_UNIT_ID" val="_1*a*1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9.xml><?xml version="1.0" encoding="utf-8"?>
<p:tagLst xmlns:p="http://schemas.openxmlformats.org/presentationml/2006/main">
  <p:tag name="KSO_WM_BEAUTIFY_FLAG" val="#fgm#"/>
  <p:tag name="KSO_WM_DIAGRAM_GROUP_CODE" val="1"/>
  <p:tag name="KSO_WM_FIGMA_FLAG" val="#fgm#"/>
  <p:tag name="KSO_WM_UNIT_INDEX" val="1_2_1"/>
  <p:tag name="KSO_WM_UNIT_TYPE" val="l_h_a"/>
</p:tagLst>
</file>

<file path=ppt/tags/tag9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a*1"/>
  <p:tag name="KSO_WM_UNIT_LAYERLEVEL" val="1"/>
  <p:tag name="KSO_WM_TAG_VERSION" val="3.0"/>
  <p:tag name="KSO_WM_BEAUTIFY_FLAG" val="#wm#"/>
  <p:tag name="KSO_WM_UNIT_ISCONTENTSTITLE" val="1"/>
  <p:tag name="KSO_WM_UNIT_ISNUMDGMTITLE" val="0"/>
  <p:tag name="KSO_WM_UNIT_PRESET_TEXT" val="标题"/>
  <p:tag name="KSO_WM_UNIT_NOCLEAR" val="0"/>
  <p:tag name="KSO_WM_UNIT_VALUE" val="3"/>
  <p:tag name="KSO_WM_UNIT_TYPE" val="a"/>
  <p:tag name="KSO_WM_UNIT_INDEX" val="1"/>
  <p:tag name="KSO_WM_TEMPLATE_CATEGORY" val="custom"/>
  <p:tag name="KSO_WM_TEMPLATE_USER_THEME" val="1"/>
  <p:tag name="KSO_WM_TEMPLATE_INDEX" val="40485256"/>
</p:tagLst>
</file>

<file path=ppt/tags/tag9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TEMPLATE_CATEGORY" val="custom"/>
  <p:tag name="KSO_WM_TEMPLATE_USER_THEME" val="1"/>
  <p:tag name="KSO_WM_UNIT_ISNUMDGMTITLE" val="0"/>
  <p:tag name="KSO_WM_UNIT_NOCLEAR" val="0"/>
  <p:tag name="KSO_WM_TEMPLATE_INDEX" val="40485256"/>
</p:tagLst>
</file>

<file path=ppt/tags/tag9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TEMPLATE_CATEGORY" val="custom"/>
  <p:tag name="KSO_WM_TEMPLATE_USER_THEME" val="1"/>
  <p:tag name="KSO_WM_UNIT_ISNUMDGMTITLE" val="0"/>
  <p:tag name="KSO_WM_UNIT_NOCLEAR" val="0"/>
  <p:tag name="KSO_WM_TEMPLATE_INDEX" val="40485256"/>
</p:tagLst>
</file>

<file path=ppt/tags/tag9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3.0"/>
  <p:tag name="KSO_WM_BEAUTIFY_FLAG" val="#wm#"/>
  <p:tag name="KSO_WM_TEMPLATE_CATEGORY" val="custom"/>
  <p:tag name="KSO_WM_TEMPLATE_USER_THEME" val="1"/>
  <p:tag name="KSO_WM_UNIT_ISNUMDGMTITLE" val="0"/>
  <p:tag name="KSO_WM_UNIT_NOCLEAR" val="0"/>
  <p:tag name="KSO_WM_TEMPLATE_INDEX" val="40485256"/>
</p:tagLst>
</file>

<file path=ppt/tags/tag94.xml><?xml version="1.0" encoding="utf-8"?>
<p:tagLst xmlns:p="http://schemas.openxmlformats.org/presentationml/2006/main">
  <p:tag name="LayoutZOrder" val="2"/>
  <p:tag name="KSO_WM_UNIT_TYPE" val="i"/>
  <p:tag name="KSO_WM_UNIT_ID" val="_2*i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95.xml><?xml version="1.0" encoding="utf-8"?>
<p:tagLst xmlns:p="http://schemas.openxmlformats.org/presentationml/2006/main">
  <p:tag name="KSO_WM_UNIT_TYPE" val="i"/>
  <p:tag name="KSO_WM_UNIT_INDEX" val="2"/>
  <p:tag name="KSO_WM_BEAUTIFY_FLAG" val="#wm#"/>
  <p:tag name="KSO_WM_TAG_VERSION" val="3.0"/>
  <p:tag name="LayoutZOrder" val="4"/>
  <p:tag name="KSO_WM_UNIT_ID" val="_2*i*2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96.xml><?xml version="1.0" encoding="utf-8"?>
<p:tagLst xmlns:p="http://schemas.openxmlformats.org/presentationml/2006/main">
  <p:tag name="KSO_WM_UNIT_TYPE" val="f"/>
  <p:tag name="KSO_WM_UNIT_INDEX" val="1"/>
  <p:tag name="KSO_WM_UNIT_ID" val="_3*f*1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97.xml><?xml version="1.0" encoding="utf-8"?>
<p:tagLst xmlns:p="http://schemas.openxmlformats.org/presentationml/2006/main">
  <p:tag name="KSO_WM_UNIT_TYPE" val="f"/>
  <p:tag name="KSO_WM_UNIT_INDEX" val="2"/>
  <p:tag name="KSO_WM_UNIT_ID" val="_3*f*2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98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ags/tag99.xml><?xml version="1.0" encoding="utf-8"?>
<p:tagLst xmlns:p="http://schemas.openxmlformats.org/presentationml/2006/main">
  <p:tag name="KSO_WM_UNIT_ID" val="_3**"/>
  <p:tag name="KSO_WM_BEAUTIFY_FLAG" val="#wm#"/>
  <p:tag name="KSO_WM_TAG_VERSION" val="3.0"/>
  <p:tag name="KSO_WM_UNIT_LAYERLEVEL" val="1"/>
  <p:tag name="KSO_WM_TEMPLATE_CATEGORY" val="custom"/>
  <p:tag name="KSO_WM_TEMPLATE_USER_THEME" val="1"/>
  <p:tag name="KSO_WM_UNIT_ISNUMDGMTITLE" val="0"/>
  <p:tag name="KSO_WM_UNIT_NOCLEAR" val="0"/>
  <p:tag name="KSO_WM_UNIT_HIGHLIGHT" val="0"/>
  <p:tag name="KSO_WM_UNIT_COMPATIBLE" val="0"/>
  <p:tag name="KSO_WM_UNIT_DIAGRAM_ISNUMVISUAL" val="0"/>
  <p:tag name="KSO_WM_UNIT_DIAGRAM_ISREFERUNIT" val="0"/>
  <p:tag name="KSO_WM_TEMPLATE_INDEX" val="40485256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spect">
      <a:majorFont>
        <a:latin typeface="微软雅黑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微软雅黑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自定义 412">
      <a:dk1>
        <a:srgbClr val="000000"/>
      </a:dk1>
      <a:lt1>
        <a:srgbClr val="FFFFFF"/>
      </a:lt1>
      <a:dk2>
        <a:srgbClr val="091A34"/>
      </a:dk2>
      <a:lt2>
        <a:srgbClr val="DFE3F1"/>
      </a:lt2>
      <a:accent1>
        <a:srgbClr val="042B80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1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WPS">
      <a:fillStyleLst>
        <a:solidFill>
          <a:schemeClr val="phClr"/>
        </a:solidFill>
        <a:gradFill>
          <a:gsLst>
            <a:gs pos="0">
              <a:schemeClr val="phClr">
                <a:lumOff val="17500"/>
              </a:schemeClr>
            </a:gs>
            <a:gs pos="100000">
              <a:schemeClr val="phClr"/>
            </a:gs>
          </a:gsLst>
          <a:lin ang="2700000" scaled="0"/>
        </a:gradFill>
        <a:gradFill>
          <a:gsLst>
            <a:gs pos="0">
              <a:schemeClr val="phClr">
                <a:hueOff val="-2520000"/>
              </a:schemeClr>
            </a:gs>
            <a:gs pos="100000">
              <a:schemeClr val="phClr"/>
            </a:gs>
          </a:gsLst>
          <a:lin ang="27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gradFill>
            <a:gsLst>
              <a:gs pos="0">
                <a:schemeClr val="phClr">
                  <a:hueOff val="-4200000"/>
                </a:schemeClr>
              </a:gs>
              <a:gs pos="100000">
                <a:schemeClr val="phClr"/>
              </a:gs>
            </a:gsLst>
            <a:lin ang="2700000" scaled="1"/>
          </a:gradFill>
          <a:prstDash val="solid"/>
          <a:miter lim="800000"/>
        </a:ln>
      </a:lnStyleLst>
      <a:effectStyleLst>
        <a:effectStyle>
          <a:effectLst>
            <a:outerShdw blurRad="101600" dist="50800" dir="5400000" algn="ctr" rotWithShape="0">
              <a:schemeClr val="phClr">
                <a:alpha val="60000"/>
              </a:schemeClr>
            </a:outerShdw>
          </a:effectLst>
        </a:effectStyle>
        <a:effectStyle>
          <a:effectLst>
            <a:reflection stA="50000" endA="300" endPos="40000" dist="25400" dir="5400000" sy="-100000" algn="bl" rotWithShape="0"/>
          </a:effectLst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980</Words>
  <Application>WPS Office WWO_wpscloud_20260107185241-030cc62549</Application>
  <PresentationFormat>宽屏</PresentationFormat>
  <Paragraphs>254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2" baseType="lpstr">
      <vt:lpstr>Arial</vt:lpstr>
      <vt:lpstr>宋体</vt:lpstr>
      <vt:lpstr>Wingdings</vt:lpstr>
      <vt:lpstr>微软雅黑</vt:lpstr>
      <vt:lpstr>汉仪旗黑KW 55S</vt:lpstr>
      <vt:lpstr>汉仪书宋二KW</vt:lpstr>
      <vt:lpstr>Kingsoft Confetti</vt:lpstr>
      <vt:lpstr>Office 主题</vt:lpstr>
      <vt:lpstr>1_Office 主题</vt:lpstr>
      <vt:lpstr>软件开发计划</vt:lpstr>
      <vt:lpstr>目录</vt:lpstr>
      <vt:lpstr>项目概述</vt:lpstr>
      <vt:lpstr>项目背景</vt:lpstr>
      <vt:lpstr>项目概述</vt:lpstr>
      <vt:lpstr>项目预期目标</vt:lpstr>
      <vt:lpstr>项目团队</vt:lpstr>
      <vt:lpstr>各阶段时间与任务安排</vt:lpstr>
      <vt:lpstr>项目团队</vt:lpstr>
      <vt:lpstr>开发人员及职责</vt:lpstr>
      <vt:lpstr>开发计划时间表</vt:lpstr>
      <vt:lpstr>开发人员及职责</vt:lpstr>
      <vt:lpstr>谢谢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企业云盘开发计划</dc:title>
  <dc:creator/>
  <cp:lastModifiedBy/>
  <dcterms:created xsi:type="dcterms:W3CDTF">2026-01-14T09:59:19Z</dcterms:created>
  <dcterms:modified xsi:type="dcterms:W3CDTF">2026-01-14T09:59:19Z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2052-12.9.0.24776</vt:lpwstr>
  </property>
  <property fmtid="{D5CDD505-2E9C-101B-9397-08002B2CF9AE}" pid="3" name="ICV">
    <vt:lpwstr>B75C98F4C40948689CB49D1002CA5FAC</vt:lpwstr>
  </property>
  <property fmtid="{D5CDD505-2E9C-101B-9397-08002B2CF9AE}" pid="4" name="KSOTemplateUUID">
    <vt:lpwstr>v1.0_ai_69796641670</vt:lpwstr>
  </property>
</Properties>
</file>